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3.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8" name="Shape 98"/>
        <p:cNvGrpSpPr/>
        <p:nvPr/>
      </p:nvGrpSpPr>
      <p:grpSpPr>
        <a:xfrm>
          <a:off y="0" x="0"/>
          <a:ext cy="0" cx="0"/>
          <a:chOff y="0" x="0"/>
          <a:chExt cy="0" cx="0"/>
        </a:xfrm>
      </p:grpSpPr>
      <p:sp>
        <p:nvSpPr>
          <p:cNvPr id="99" name="Shape 9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0" name="Shape 10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8" name="Shape 168"/>
        <p:cNvGrpSpPr/>
        <p:nvPr/>
      </p:nvGrpSpPr>
      <p:grpSpPr>
        <a:xfrm>
          <a:off y="0" x="0"/>
          <a:ext cy="0" cx="0"/>
          <a:chOff y="0" x="0"/>
          <a:chExt cy="0" cx="0"/>
        </a:xfrm>
      </p:grpSpPr>
      <p:sp>
        <p:nvSpPr>
          <p:cNvPr id="169" name="Shape 16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0" name="Shape 17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5" name="Shape 175"/>
        <p:cNvGrpSpPr/>
        <p:nvPr/>
      </p:nvGrpSpPr>
      <p:grpSpPr>
        <a:xfrm>
          <a:off y="0" x="0"/>
          <a:ext cy="0" cx="0"/>
          <a:chOff y="0" x="0"/>
          <a:chExt cy="0" cx="0"/>
        </a:xfrm>
      </p:grpSpPr>
      <p:sp>
        <p:nvSpPr>
          <p:cNvPr id="176" name="Shape 17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7" name="Shape 17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4" name="Shape 104"/>
        <p:cNvGrpSpPr/>
        <p:nvPr/>
      </p:nvGrpSpPr>
      <p:grpSpPr>
        <a:xfrm>
          <a:off y="0" x="0"/>
          <a:ext cy="0" cx="0"/>
          <a:chOff y="0" x="0"/>
          <a:chExt cy="0" cx="0"/>
        </a:xfrm>
      </p:grpSpPr>
      <p:sp>
        <p:nvSpPr>
          <p:cNvPr id="105" name="Shape 10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6" name="Shape 10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1" name="Shape 111"/>
        <p:cNvGrpSpPr/>
        <p:nvPr/>
      </p:nvGrpSpPr>
      <p:grpSpPr>
        <a:xfrm>
          <a:off y="0" x="0"/>
          <a:ext cy="0" cx="0"/>
          <a:chOff y="0" x="0"/>
          <a:chExt cy="0" cx="0"/>
        </a:xfrm>
      </p:grpSpPr>
      <p:sp>
        <p:nvSpPr>
          <p:cNvPr id="112" name="Shape 11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3" name="Shape 11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1" name="Shape 121"/>
        <p:cNvGrpSpPr/>
        <p:nvPr/>
      </p:nvGrpSpPr>
      <p:grpSpPr>
        <a:xfrm>
          <a:off y="0" x="0"/>
          <a:ext cy="0" cx="0"/>
          <a:chOff y="0" x="0"/>
          <a:chExt cy="0" cx="0"/>
        </a:xfrm>
      </p:grpSpPr>
      <p:sp>
        <p:nvSpPr>
          <p:cNvPr id="122" name="Shape 12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3" name="Shape 12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3" name="Shape 13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0" name="Shape 140"/>
        <p:cNvGrpSpPr/>
        <p:nvPr/>
      </p:nvGrpSpPr>
      <p:grpSpPr>
        <a:xfrm>
          <a:off y="0" x="0"/>
          <a:ext cy="0" cx="0"/>
          <a:chOff y="0" x="0"/>
          <a:chExt cy="0" cx="0"/>
        </a:xfrm>
      </p:grpSpPr>
      <p:sp>
        <p:nvSpPr>
          <p:cNvPr id="141" name="Shape 14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2" name="Shape 14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8" name="Shape 148"/>
        <p:cNvGrpSpPr/>
        <p:nvPr/>
      </p:nvGrpSpPr>
      <p:grpSpPr>
        <a:xfrm>
          <a:off y="0" x="0"/>
          <a:ext cy="0" cx="0"/>
          <a:chOff y="0" x="0"/>
          <a:chExt cy="0" cx="0"/>
        </a:xfrm>
      </p:grpSpPr>
      <p:sp>
        <p:nvSpPr>
          <p:cNvPr id="149" name="Shape 14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0" name="Shape 15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5" name="Shape 155"/>
        <p:cNvGrpSpPr/>
        <p:nvPr/>
      </p:nvGrpSpPr>
      <p:grpSpPr>
        <a:xfrm>
          <a:off y="0" x="0"/>
          <a:ext cy="0" cx="0"/>
          <a:chOff y="0" x="0"/>
          <a:chExt cy="0" cx="0"/>
        </a:xfrm>
      </p:grpSpPr>
      <p:sp>
        <p:nvSpPr>
          <p:cNvPr id="156" name="Shape 15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7" name="Shape 15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2" name="Shape 162"/>
        <p:cNvGrpSpPr/>
        <p:nvPr/>
      </p:nvGrpSpPr>
      <p:grpSpPr>
        <a:xfrm>
          <a:off y="0" x="0"/>
          <a:ext cy="0" cx="0"/>
          <a:chOff y="0" x="0"/>
          <a:chExt cy="0" cx="0"/>
        </a:xfrm>
      </p:grpSpPr>
      <p:sp>
        <p:nvSpPr>
          <p:cNvPr id="163" name="Shape 16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4" name="Shape 16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0" name="Shape 60"/>
        <p:cNvGrpSpPr/>
        <p:nvPr/>
      </p:nvGrpSpPr>
      <p:grpSpPr>
        <a:xfrm>
          <a:off y="0" x="0"/>
          <a:ext cy="0" cx="0"/>
          <a:chOff y="0" x="0"/>
          <a:chExt cy="0" cx="0"/>
        </a:xfrm>
      </p:grpSpPr>
      <p:grpSp>
        <p:nvGrpSpPr>
          <p:cNvPr id="61" name="Shape 61"/>
          <p:cNvGrpSpPr/>
          <p:nvPr/>
        </p:nvGrpSpPr>
        <p:grpSpPr>
          <a:xfrm>
            <a:off y="1000670" x="-11"/>
            <a:ext cy="3087224" cx="7314320"/>
            <a:chOff y="1378676" x="-11"/>
            <a:chExt cy="4116299" cx="7314320"/>
          </a:xfrm>
        </p:grpSpPr>
        <p:sp>
          <p:nvSpPr>
            <p:cNvPr id="62" name="Shape 62"/>
            <p:cNvSpPr/>
            <p:nvPr/>
          </p:nvSpPr>
          <p:spPr>
            <a:xfrm flipH="1">
              <a:off y="1378676" x="-11"/>
              <a:ext cy="4116299" cx="187800"/>
            </a:xfrm>
            <a:prstGeom prst="rect">
              <a:avLst/>
            </a:prstGeom>
            <a:solidFill>
              <a:schemeClr val="accent2"/>
            </a:solidFill>
            <a:ln>
              <a:noFill/>
            </a:ln>
          </p:spPr>
          <p:txBody>
            <a:bodyPr bIns="45700" rIns="91425" lIns="91425" tIns="45700" anchor="ctr" anchorCtr="0">
              <a:noAutofit/>
            </a:bodyPr>
            <a:lstStyle/>
            <a:p>
              <a:pPr>
                <a:spcBef>
                  <a:spcPts val="0"/>
                </a:spcBef>
                <a:buNone/>
              </a:pPr>
              <a:r>
                <a:t/>
              </a:r>
              <a:endParaRPr/>
            </a:p>
          </p:txBody>
        </p:sp>
        <p:sp>
          <p:nvSpPr>
            <p:cNvPr id="63" name="Shape 63"/>
            <p:cNvSpPr/>
            <p:nvPr/>
          </p:nvSpPr>
          <p:spPr>
            <a:xfrm flipH="1">
              <a:off y="1378676" x="187809"/>
              <a:ext cy="4116299" cx="7126499"/>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grpSp>
      <p:sp>
        <p:nvSpPr>
          <p:cNvPr id="64" name="Shape 64"/>
          <p:cNvSpPr txBox="1"/>
          <p:nvPr>
            <p:ph type="ctrTitle"/>
          </p:nvPr>
        </p:nvSpPr>
        <p:spPr>
          <a:xfrm>
            <a:off y="1699932" x="685800"/>
            <a:ext cy="1000499" cx="64007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5" name="Shape 65"/>
          <p:cNvSpPr txBox="1"/>
          <p:nvPr>
            <p:ph idx="1" type="subTitle"/>
          </p:nvPr>
        </p:nvSpPr>
        <p:spPr>
          <a:xfrm>
            <a:off y="2700338" x="685800"/>
            <a:ext cy="675299" cx="6400799"/>
          </a:xfrm>
          <a:prstGeom prst="rect">
            <a:avLst/>
          </a:prstGeom>
        </p:spPr>
        <p:txBody>
          <a:bodyPr bIns="91425" rIns="91425" lIns="91425" tIns="91425" anchor="t" anchorCtr="0"/>
          <a:lstStyle>
            <a:lvl1pPr>
              <a:spcBef>
                <a:spcPts val="0"/>
              </a:spcBef>
              <a:buClr>
                <a:schemeClr val="lt1"/>
              </a:buClr>
              <a:buSzPct val="100000"/>
              <a:buNone/>
              <a:defRPr sz="2400">
                <a:solidFill>
                  <a:schemeClr val="lt1"/>
                </a:solidFill>
              </a:defRPr>
            </a:lvl1pPr>
            <a:lvl2pPr>
              <a:spcBef>
                <a:spcPts val="0"/>
              </a:spcBef>
              <a:buClr>
                <a:schemeClr val="lt1"/>
              </a:buClr>
              <a:buSzPct val="100000"/>
              <a:buNone/>
              <a:defRPr sz="2400">
                <a:solidFill>
                  <a:schemeClr val="lt1"/>
                </a:solidFill>
              </a:defRPr>
            </a:lvl2pPr>
            <a:lvl3pPr>
              <a:spcBef>
                <a:spcPts val="0"/>
              </a:spcBef>
              <a:buClr>
                <a:schemeClr val="lt1"/>
              </a:buClr>
              <a:buSzPct val="100000"/>
              <a:buNone/>
              <a:defRPr sz="2400">
                <a:solidFill>
                  <a:schemeClr val="lt1"/>
                </a:solidFill>
              </a:defRPr>
            </a:lvl3pPr>
            <a:lvl4pPr>
              <a:spcBef>
                <a:spcPts val="0"/>
              </a:spcBef>
              <a:buClr>
                <a:schemeClr val="lt1"/>
              </a:buClr>
              <a:buSzPct val="100000"/>
              <a:buNone/>
              <a:defRPr sz="2400">
                <a:solidFill>
                  <a:schemeClr val="lt1"/>
                </a:solidFill>
              </a:defRPr>
            </a:lvl4pPr>
            <a:lvl5pPr>
              <a:spcBef>
                <a:spcPts val="0"/>
              </a:spcBef>
              <a:buClr>
                <a:schemeClr val="lt1"/>
              </a:buClr>
              <a:buSzPct val="100000"/>
              <a:buNone/>
              <a:defRPr sz="2400">
                <a:solidFill>
                  <a:schemeClr val="lt1"/>
                </a:solidFill>
              </a:defRPr>
            </a:lvl5pPr>
            <a:lvl6pPr>
              <a:spcBef>
                <a:spcPts val="0"/>
              </a:spcBef>
              <a:buClr>
                <a:schemeClr val="lt1"/>
              </a:buClr>
              <a:buSzPct val="100000"/>
              <a:buNone/>
              <a:defRPr sz="2400">
                <a:solidFill>
                  <a:schemeClr val="lt1"/>
                </a:solidFill>
              </a:defRPr>
            </a:lvl6pPr>
            <a:lvl7pPr>
              <a:spcBef>
                <a:spcPts val="0"/>
              </a:spcBef>
              <a:buClr>
                <a:schemeClr val="lt1"/>
              </a:buClr>
              <a:buSzPct val="100000"/>
              <a:buNone/>
              <a:defRPr sz="2400">
                <a:solidFill>
                  <a:schemeClr val="lt1"/>
                </a:solidFill>
              </a:defRPr>
            </a:lvl7pPr>
            <a:lvl8pPr>
              <a:spcBef>
                <a:spcPts val="0"/>
              </a:spcBef>
              <a:buClr>
                <a:schemeClr val="lt1"/>
              </a:buClr>
              <a:buSzPct val="100000"/>
              <a:buNone/>
              <a:defRPr sz="2400">
                <a:solidFill>
                  <a:schemeClr val="lt1"/>
                </a:solidFill>
              </a:defRPr>
            </a:lvl8pPr>
            <a:lvl9pPr>
              <a:spcBef>
                <a:spcPts val="0"/>
              </a:spcBef>
              <a:buClr>
                <a:schemeClr val="lt1"/>
              </a:buClr>
              <a:buSzPct val="100000"/>
              <a:buNone/>
              <a:defRPr sz="2400">
                <a:solidFill>
                  <a:schemeClr val="lt1"/>
                </a:solidFill>
              </a:defRPr>
            </a:lvl9pPr>
          </a:lstStyle>
          <a:p/>
        </p:txBody>
      </p:sp>
      <p:sp>
        <p:nvSpPr>
          <p:cNvPr id="66" name="Shape 66"/>
          <p:cNvSpPr txBox="1"/>
          <p:nvPr>
            <p:ph idx="12" type="sldNum"/>
          </p:nvPr>
        </p:nvSpPr>
        <p:spPr>
          <a:xfrm>
            <a:off y="4622075" x="8425675"/>
            <a:ext cy="5214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67" name="Shape 67"/>
        <p:cNvGrpSpPr/>
        <p:nvPr/>
      </p:nvGrpSpPr>
      <p:grpSpPr>
        <a:xfrm>
          <a:off y="0" x="0"/>
          <a:ext cy="0" cx="0"/>
          <a:chOff y="0" x="0"/>
          <a:chExt cy="0" cx="0"/>
        </a:xfrm>
      </p:grpSpPr>
      <p:grpSp>
        <p:nvGrpSpPr>
          <p:cNvPr id="68" name="Shape 68"/>
          <p:cNvGrpSpPr/>
          <p:nvPr/>
        </p:nvGrpSpPr>
        <p:grpSpPr>
          <a:xfrm>
            <a:off y="-9140" x="-13"/>
            <a:ext cy="1209421" cx="8005727"/>
            <a:chOff y="-12187" x="-13"/>
            <a:chExt cy="1161900" cx="8005727"/>
          </a:xfrm>
        </p:grpSpPr>
        <p:sp>
          <p:nvSpPr>
            <p:cNvPr id="69" name="Shape 69"/>
            <p:cNvSpPr/>
            <p:nvPr/>
          </p:nvSpPr>
          <p:spPr>
            <a:xfrm flipH="1">
              <a:off y="-12187" x="-13"/>
              <a:ext cy="1161900" cx="187800"/>
            </a:xfrm>
            <a:prstGeom prst="rect">
              <a:avLst/>
            </a:prstGeom>
            <a:solidFill>
              <a:schemeClr val="accent2"/>
            </a:solidFill>
            <a:ln>
              <a:noFill/>
            </a:ln>
          </p:spPr>
          <p:txBody>
            <a:bodyPr bIns="45700" rIns="91425" lIns="91425" tIns="45700" anchor="ctr" anchorCtr="0">
              <a:noAutofit/>
            </a:bodyPr>
            <a:lstStyle/>
            <a:p>
              <a:pPr>
                <a:spcBef>
                  <a:spcPts val="0"/>
                </a:spcBef>
                <a:buNone/>
              </a:pPr>
              <a:r>
                <a:t/>
              </a:r>
              <a:endParaRPr/>
            </a:p>
          </p:txBody>
        </p:sp>
        <p:sp>
          <p:nvSpPr>
            <p:cNvPr id="70" name="Shape 70"/>
            <p:cNvSpPr/>
            <p:nvPr/>
          </p:nvSpPr>
          <p:spPr>
            <a:xfrm flipH="1">
              <a:off y="-12187" x="187715"/>
              <a:ext cy="1161900" cx="7817999"/>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grpSp>
      <p:sp>
        <p:nvSpPr>
          <p:cNvPr id="71" name="Shape 71"/>
          <p:cNvSpPr txBox="1"/>
          <p:nvPr>
            <p:ph type="title"/>
          </p:nvPr>
        </p:nvSpPr>
        <p:spPr>
          <a:xfrm>
            <a:off y="101100" x="457200"/>
            <a:ext cy="1013999" cx="73154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2" name="Shape 72"/>
          <p:cNvSpPr txBox="1"/>
          <p:nvPr>
            <p:ph idx="1" type="body"/>
          </p:nvPr>
        </p:nvSpPr>
        <p:spPr>
          <a:xfrm>
            <a:off y="1278516" x="457200"/>
            <a:ext cy="36303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3" name="Shape 73"/>
          <p:cNvSpPr txBox="1"/>
          <p:nvPr>
            <p:ph idx="12" type="sldNum"/>
          </p:nvPr>
        </p:nvSpPr>
        <p:spPr>
          <a:xfrm>
            <a:off y="4622075" x="8425675"/>
            <a:ext cy="5214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74" name="Shape 74"/>
        <p:cNvGrpSpPr/>
        <p:nvPr/>
      </p:nvGrpSpPr>
      <p:grpSpPr>
        <a:xfrm>
          <a:off y="0" x="0"/>
          <a:ext cy="0" cx="0"/>
          <a:chOff y="0" x="0"/>
          <a:chExt cy="0" cx="0"/>
        </a:xfrm>
      </p:grpSpPr>
      <p:sp>
        <p:nvSpPr>
          <p:cNvPr id="75" name="Shape 75"/>
          <p:cNvSpPr txBox="1"/>
          <p:nvPr>
            <p:ph idx="1" type="body"/>
          </p:nvPr>
        </p:nvSpPr>
        <p:spPr>
          <a:xfrm>
            <a:off y="1278513" x="456245"/>
            <a:ext cy="3630300" cx="4038599"/>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6" name="Shape 76"/>
          <p:cNvSpPr txBox="1"/>
          <p:nvPr>
            <p:ph idx="2" type="body"/>
          </p:nvPr>
        </p:nvSpPr>
        <p:spPr>
          <a:xfrm>
            <a:off y="1278513" x="4648200"/>
            <a:ext cy="3630300" cx="4038599"/>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grpSp>
        <p:nvGrpSpPr>
          <p:cNvPr id="77" name="Shape 77"/>
          <p:cNvGrpSpPr/>
          <p:nvPr/>
        </p:nvGrpSpPr>
        <p:grpSpPr>
          <a:xfrm>
            <a:off y="-9140" x="-13"/>
            <a:ext cy="1209421" cx="8005727"/>
            <a:chOff y="-12187" x="-13"/>
            <a:chExt cy="1161900" cx="8005727"/>
          </a:xfrm>
        </p:grpSpPr>
        <p:sp>
          <p:nvSpPr>
            <p:cNvPr id="78" name="Shape 78"/>
            <p:cNvSpPr/>
            <p:nvPr/>
          </p:nvSpPr>
          <p:spPr>
            <a:xfrm flipH="1">
              <a:off y="-12187" x="-13"/>
              <a:ext cy="1161900" cx="187800"/>
            </a:xfrm>
            <a:prstGeom prst="rect">
              <a:avLst/>
            </a:prstGeom>
            <a:solidFill>
              <a:srgbClr val="AB0101"/>
            </a:solidFill>
            <a:ln>
              <a:noFill/>
            </a:ln>
          </p:spPr>
          <p:txBody>
            <a:bodyPr bIns="45700" rIns="91425" lIns="91425" tIns="45700" anchor="ctr" anchorCtr="0">
              <a:noAutofit/>
            </a:bodyPr>
            <a:lstStyle/>
            <a:p>
              <a:pPr>
                <a:spcBef>
                  <a:spcPts val="0"/>
                </a:spcBef>
                <a:buNone/>
              </a:pPr>
              <a:r>
                <a:t/>
              </a:r>
              <a:endParaRPr/>
            </a:p>
          </p:txBody>
        </p:sp>
        <p:sp>
          <p:nvSpPr>
            <p:cNvPr id="79" name="Shape 79"/>
            <p:cNvSpPr/>
            <p:nvPr/>
          </p:nvSpPr>
          <p:spPr>
            <a:xfrm flipH="1">
              <a:off y="-12187" x="187715"/>
              <a:ext cy="1161900" cx="7817999"/>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grpSp>
      <p:sp>
        <p:nvSpPr>
          <p:cNvPr id="80" name="Shape 80"/>
          <p:cNvSpPr txBox="1"/>
          <p:nvPr>
            <p:ph type="title"/>
          </p:nvPr>
        </p:nvSpPr>
        <p:spPr>
          <a:xfrm>
            <a:off y="101100" x="457200"/>
            <a:ext cy="1013999" cx="73154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81" name="Shape 81"/>
          <p:cNvSpPr txBox="1"/>
          <p:nvPr>
            <p:ph idx="12" type="sldNum"/>
          </p:nvPr>
        </p:nvSpPr>
        <p:spPr>
          <a:xfrm>
            <a:off y="4622075" x="8425675"/>
            <a:ext cy="5214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82" name="Shape 82"/>
        <p:cNvGrpSpPr/>
        <p:nvPr/>
      </p:nvGrpSpPr>
      <p:grpSpPr>
        <a:xfrm>
          <a:off y="0" x="0"/>
          <a:ext cy="0" cx="0"/>
          <a:chOff y="0" x="0"/>
          <a:chExt cy="0" cx="0"/>
        </a:xfrm>
      </p:grpSpPr>
      <p:grpSp>
        <p:nvGrpSpPr>
          <p:cNvPr id="83" name="Shape 83"/>
          <p:cNvGrpSpPr/>
          <p:nvPr/>
        </p:nvGrpSpPr>
        <p:grpSpPr>
          <a:xfrm>
            <a:off y="-9140" x="-13"/>
            <a:ext cy="1209421" cx="8005727"/>
            <a:chOff y="-12187" x="-13"/>
            <a:chExt cy="1161900" cx="8005727"/>
          </a:xfrm>
        </p:grpSpPr>
        <p:sp>
          <p:nvSpPr>
            <p:cNvPr id="84" name="Shape 84"/>
            <p:cNvSpPr/>
            <p:nvPr/>
          </p:nvSpPr>
          <p:spPr>
            <a:xfrm flipH="1">
              <a:off y="-12187" x="-13"/>
              <a:ext cy="1161900" cx="187800"/>
            </a:xfrm>
            <a:prstGeom prst="rect">
              <a:avLst/>
            </a:prstGeom>
            <a:solidFill>
              <a:srgbClr val="AB0101"/>
            </a:solidFill>
            <a:ln>
              <a:noFill/>
            </a:ln>
          </p:spPr>
          <p:txBody>
            <a:bodyPr bIns="45700" rIns="91425" lIns="91425" tIns="45700" anchor="ctr" anchorCtr="0">
              <a:noAutofit/>
            </a:bodyPr>
            <a:lstStyle/>
            <a:p>
              <a:pPr>
                <a:spcBef>
                  <a:spcPts val="0"/>
                </a:spcBef>
                <a:buNone/>
              </a:pPr>
              <a:r>
                <a:t/>
              </a:r>
              <a:endParaRPr/>
            </a:p>
          </p:txBody>
        </p:sp>
        <p:sp>
          <p:nvSpPr>
            <p:cNvPr id="85" name="Shape 85"/>
            <p:cNvSpPr/>
            <p:nvPr/>
          </p:nvSpPr>
          <p:spPr>
            <a:xfrm flipH="1">
              <a:off y="-12187" x="187715"/>
              <a:ext cy="1161900" cx="7817999"/>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grpSp>
      <p:sp>
        <p:nvSpPr>
          <p:cNvPr id="86" name="Shape 86"/>
          <p:cNvSpPr txBox="1"/>
          <p:nvPr>
            <p:ph type="title"/>
          </p:nvPr>
        </p:nvSpPr>
        <p:spPr>
          <a:xfrm>
            <a:off y="101100" x="457200"/>
            <a:ext cy="1013999" cx="73154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87" name="Shape 87"/>
          <p:cNvSpPr txBox="1"/>
          <p:nvPr>
            <p:ph idx="12" type="sldNum"/>
          </p:nvPr>
        </p:nvSpPr>
        <p:spPr>
          <a:xfrm>
            <a:off y="4622075" x="8425675"/>
            <a:ext cy="5214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88" name="Shape 88"/>
        <p:cNvGrpSpPr/>
        <p:nvPr/>
      </p:nvGrpSpPr>
      <p:grpSpPr>
        <a:xfrm>
          <a:off y="0" x="0"/>
          <a:ext cy="0" cx="0"/>
          <a:chOff y="0" x="0"/>
          <a:chExt cy="0" cx="0"/>
        </a:xfrm>
      </p:grpSpPr>
      <p:sp>
        <p:nvSpPr>
          <p:cNvPr id="89" name="Shape 89"/>
          <p:cNvSpPr/>
          <p:nvPr/>
        </p:nvSpPr>
        <p:spPr>
          <a:xfrm flipH="1">
            <a:off y="4623760" x="8964665"/>
            <a:ext cy="521400" cx="187800"/>
          </a:xfrm>
          <a:prstGeom prst="rect">
            <a:avLst/>
          </a:prstGeom>
          <a:solidFill>
            <a:srgbClr val="AB0101"/>
          </a:solidFill>
          <a:ln>
            <a:noFill/>
          </a:ln>
        </p:spPr>
        <p:txBody>
          <a:bodyPr bIns="45700" rIns="91425" lIns="91425" tIns="45700" anchor="ctr" anchorCtr="0">
            <a:noAutofit/>
          </a:bodyPr>
          <a:lstStyle/>
          <a:p>
            <a:pPr>
              <a:spcBef>
                <a:spcPts val="0"/>
              </a:spcBef>
              <a:buNone/>
            </a:pPr>
            <a:r>
              <a:t/>
            </a:r>
            <a:endParaRPr/>
          </a:p>
        </p:txBody>
      </p:sp>
      <p:sp>
        <p:nvSpPr>
          <p:cNvPr id="90" name="Shape 90"/>
          <p:cNvSpPr/>
          <p:nvPr/>
        </p:nvSpPr>
        <p:spPr>
          <a:xfrm flipH="1">
            <a:off y="4623760" x="3866777"/>
            <a:ext cy="521400" cx="5097900"/>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sp>
        <p:nvSpPr>
          <p:cNvPr id="91" name="Shape 91"/>
          <p:cNvSpPr txBox="1"/>
          <p:nvPr>
            <p:ph idx="1" type="body"/>
          </p:nvPr>
        </p:nvSpPr>
        <p:spPr>
          <a:xfrm>
            <a:off y="4623760" x="3866812"/>
            <a:ext cy="521400" cx="5097900"/>
          </a:xfrm>
          <a:prstGeom prst="rect">
            <a:avLst/>
          </a:prstGeom>
        </p:spPr>
        <p:txBody>
          <a:bodyPr bIns="91425" rIns="91425" lIns="91425" tIns="91425" anchor="t" anchorCtr="0"/>
          <a:lstStyle>
            <a:lvl1pPr>
              <a:spcBef>
                <a:spcPts val="0"/>
              </a:spcBef>
              <a:buClr>
                <a:schemeClr val="lt1"/>
              </a:buClr>
              <a:buSzPct val="100000"/>
              <a:buNone/>
              <a:defRPr sz="1400">
                <a:solidFill>
                  <a:schemeClr val="lt1"/>
                </a:solidFill>
              </a:defRPr>
            </a:lvl1pPr>
          </a:lstStyle>
          <a:p/>
        </p:txBody>
      </p:sp>
      <p:sp>
        <p:nvSpPr>
          <p:cNvPr id="92" name="Shape 92"/>
          <p:cNvSpPr txBox="1"/>
          <p:nvPr>
            <p:ph idx="12" type="sldNum"/>
          </p:nvPr>
        </p:nvSpPr>
        <p:spPr>
          <a:xfrm>
            <a:off y="4622075" x="8425675"/>
            <a:ext cy="521400" cx="548699"/>
          </a:xfrm>
          <a:prstGeom prst="rect">
            <a:avLst/>
          </a:prstGeom>
        </p:spPr>
        <p:txBody>
          <a:bodyPr bIns="91425" rIns="91425" lIns="91425" tIns="91425" anchor="ctr" anchorCtr="0">
            <a:noAutofit/>
          </a:bodyPr>
          <a:lstStyle>
            <a:lvl1pPr>
              <a:spcBef>
                <a:spcPts val="0"/>
              </a:spcBef>
              <a:buNone/>
              <a:defRPr>
                <a:solidFill>
                  <a:schemeClr val="lt1"/>
                </a:solidFill>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3" name="Shape 93"/>
        <p:cNvGrpSpPr/>
        <p:nvPr/>
      </p:nvGrpSpPr>
      <p:grpSpPr>
        <a:xfrm>
          <a:off y="0" x="0"/>
          <a:ext cy="0" cx="0"/>
          <a:chOff y="0" x="0"/>
          <a:chExt cy="0" cx="0"/>
        </a:xfrm>
      </p:grpSpPr>
      <p:sp>
        <p:nvSpPr>
          <p:cNvPr id="94" name="Shape 94"/>
          <p:cNvSpPr txBox="1"/>
          <p:nvPr>
            <p:ph idx="12" type="sldNum"/>
          </p:nvPr>
        </p:nvSpPr>
        <p:spPr>
          <a:xfrm>
            <a:off y="4622075" x="8425675"/>
            <a:ext cy="5214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grpSp>
        <p:nvGrpSpPr>
          <p:cNvPr id="5" name="Shape 5"/>
          <p:cNvGrpSpPr/>
          <p:nvPr/>
        </p:nvGrpSpPr>
        <p:grpSpPr>
          <a:xfrm>
            <a:off y="-70" x="33867"/>
            <a:ext cy="2107677" cx="3409812"/>
            <a:chOff y="1493" x="0"/>
            <a:chExt cy="2810236" cx="3409812"/>
          </a:xfrm>
        </p:grpSpPr>
        <p:cxnSp>
          <p:nvCxnSpPr>
            <p:cNvPr id="6" name="Shape 6"/>
            <p:cNvCxnSpPr/>
            <p:nvPr/>
          </p:nvCxnSpPr>
          <p:spPr>
            <a:xfrm>
              <a:off y="245542" x="0"/>
              <a:ext cy="1500" cx="3251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7" name="Shape 7"/>
            <p:cNvCxnSpPr/>
            <p:nvPr/>
          </p:nvCxnSpPr>
          <p:spPr>
            <a:xfrm rot="-5400000">
              <a:off y="1407880" x="-1212177"/>
              <a:ext cy="1500" cx="2806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8" name="Shape 8"/>
            <p:cNvCxnSpPr/>
            <p:nvPr/>
          </p:nvCxnSpPr>
          <p:spPr>
            <a:xfrm>
              <a:off y="474143" x="0"/>
              <a:ext cy="1500" cx="2666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9" name="Shape 9"/>
            <p:cNvCxnSpPr/>
            <p:nvPr/>
          </p:nvCxnSpPr>
          <p:spPr>
            <a:xfrm>
              <a:off y="702743" x="0"/>
              <a:ext cy="1500" cx="2167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0" name="Shape 10"/>
            <p:cNvCxnSpPr/>
            <p:nvPr/>
          </p:nvCxnSpPr>
          <p:spPr>
            <a:xfrm>
              <a:off y="931342" x="0"/>
              <a:ext cy="1500" cx="18626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1" name="Shape 11"/>
            <p:cNvCxnSpPr/>
            <p:nvPr/>
          </p:nvCxnSpPr>
          <p:spPr>
            <a:xfrm>
              <a:off y="1159942" x="0"/>
              <a:ext cy="1500" cx="1490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2" name="Shape 12"/>
            <p:cNvCxnSpPr/>
            <p:nvPr/>
          </p:nvCxnSpPr>
          <p:spPr>
            <a:xfrm>
              <a:off y="1388542" x="0"/>
              <a:ext cy="1500" cx="12191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3" name="Shape 13"/>
            <p:cNvCxnSpPr/>
            <p:nvPr/>
          </p:nvCxnSpPr>
          <p:spPr>
            <a:xfrm>
              <a:off y="1617142" x="0"/>
              <a:ext cy="1500" cx="990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4" name="Shape 14"/>
            <p:cNvCxnSpPr/>
            <p:nvPr/>
          </p:nvCxnSpPr>
          <p:spPr>
            <a:xfrm>
              <a:off y="1845742" x="0"/>
              <a:ext cy="1500" cx="745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5" name="Shape 15"/>
            <p:cNvCxnSpPr/>
            <p:nvPr/>
          </p:nvCxnSpPr>
          <p:spPr>
            <a:xfrm>
              <a:off y="2074342" x="0"/>
              <a:ext cy="1500" cx="533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6" name="Shape 16"/>
            <p:cNvCxnSpPr/>
            <p:nvPr/>
          </p:nvCxnSpPr>
          <p:spPr>
            <a:xfrm>
              <a:off y="2302943" x="0"/>
              <a:ext cy="1500" cx="262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7" name="Shape 17"/>
            <p:cNvCxnSpPr/>
            <p:nvPr/>
          </p:nvCxnSpPr>
          <p:spPr>
            <a:xfrm rot="-5400000">
              <a:off y="1238115" x="-814261"/>
              <a:ext cy="1500" cx="2468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8" name="Shape 18"/>
            <p:cNvCxnSpPr/>
            <p:nvPr/>
          </p:nvCxnSpPr>
          <p:spPr>
            <a:xfrm rot="-5400000">
              <a:off y="1014527" x="-357712"/>
              <a:ext cy="1500" cx="2018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9" name="Shape 19"/>
            <p:cNvCxnSpPr/>
            <p:nvPr/>
          </p:nvCxnSpPr>
          <p:spPr>
            <a:xfrm rot="-5400000">
              <a:off y="887576" x="-853"/>
              <a:ext cy="1500" cx="1763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0" name="Shape 20"/>
            <p:cNvCxnSpPr/>
            <p:nvPr/>
          </p:nvCxnSpPr>
          <p:spPr>
            <a:xfrm rot="-5400000">
              <a:off y="790194" x="326307"/>
              <a:ext cy="1500" cx="1569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1" name="Shape 21"/>
            <p:cNvCxnSpPr/>
            <p:nvPr/>
          </p:nvCxnSpPr>
          <p:spPr>
            <a:xfrm rot="-5400000">
              <a:off y="709726" x="636516"/>
              <a:ext cy="1500" cx="1408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2" name="Shape 22"/>
            <p:cNvCxnSpPr/>
            <p:nvPr/>
          </p:nvCxnSpPr>
          <p:spPr>
            <a:xfrm rot="-5400000">
              <a:off y="603961" x="972228"/>
              <a:ext cy="1500" cx="1196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3" name="Shape 23"/>
            <p:cNvCxnSpPr/>
            <p:nvPr/>
          </p:nvCxnSpPr>
          <p:spPr>
            <a:xfrm rot="-5400000">
              <a:off y="527761" x="1278236"/>
              <a:ext cy="1500" cx="1044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4" name="Shape 24"/>
            <p:cNvCxnSpPr/>
            <p:nvPr/>
          </p:nvCxnSpPr>
          <p:spPr>
            <a:xfrm rot="-5400000">
              <a:off y="440776" x="1590398"/>
              <a:ext cy="1500" cx="879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5" name="Shape 25"/>
            <p:cNvCxnSpPr/>
            <p:nvPr/>
          </p:nvCxnSpPr>
          <p:spPr>
            <a:xfrm rot="-5400000">
              <a:off y="377227" x="1883657"/>
              <a:ext cy="1500" cx="752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6" name="Shape 26"/>
            <p:cNvCxnSpPr/>
            <p:nvPr/>
          </p:nvCxnSpPr>
          <p:spPr>
            <a:xfrm rot="-5400000">
              <a:off y="292493" x="2198066"/>
              <a:ext cy="1500" cx="583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7" name="Shape 27"/>
            <p:cNvCxnSpPr/>
            <p:nvPr/>
          </p:nvCxnSpPr>
          <p:spPr>
            <a:xfrm rot="-5400000">
              <a:off y="199376" x="2521027"/>
              <a:ext cy="1500" cx="397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8" name="Shape 28"/>
            <p:cNvCxnSpPr/>
            <p:nvPr/>
          </p:nvCxnSpPr>
          <p:spPr>
            <a:xfrm rot="-5400000">
              <a:off y="148627" x="2801688"/>
              <a:ext cy="1500" cx="295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9" name="Shape 29"/>
            <p:cNvCxnSpPr/>
            <p:nvPr/>
          </p:nvCxnSpPr>
          <p:spPr>
            <a:xfrm rot="-5400000">
              <a:off y="102444" x="3079242"/>
              <a:ext cy="1500" cx="201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0" name="Shape 30"/>
            <p:cNvCxnSpPr/>
            <p:nvPr/>
          </p:nvCxnSpPr>
          <p:spPr>
            <a:xfrm rot="-5400000">
              <a:off y="85076" x="3324762"/>
              <a:ext cy="1500" cx="168600"/>
            </a:xfrm>
            <a:prstGeom prst="straightConnector1">
              <a:avLst/>
            </a:prstGeom>
            <a:noFill/>
            <a:ln w="12700" cap="flat">
              <a:solidFill>
                <a:srgbClr val="B7CCE4">
                  <a:alpha val="53725"/>
                </a:srgbClr>
              </a:solidFill>
              <a:prstDash val="solid"/>
              <a:round/>
              <a:headEnd w="med" len="med" type="none"/>
              <a:tailEnd w="med" len="med" type="none"/>
            </a:ln>
          </p:spPr>
        </p:cxnSp>
      </p:grpSp>
      <p:sp>
        <p:nvSpPr>
          <p:cNvPr id="31" name="Shape 31"/>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lt1"/>
              </a:buClr>
              <a:buSzPct val="100000"/>
              <a:buNone/>
              <a:defRPr sz="4400">
                <a:solidFill>
                  <a:schemeClr val="lt1"/>
                </a:solidFill>
              </a:defRPr>
            </a:lvl1pPr>
            <a:lvl2pPr>
              <a:spcBef>
                <a:spcPts val="0"/>
              </a:spcBef>
              <a:buClr>
                <a:schemeClr val="lt1"/>
              </a:buClr>
              <a:buSzPct val="100000"/>
              <a:buNone/>
              <a:defRPr sz="4400">
                <a:solidFill>
                  <a:schemeClr val="lt1"/>
                </a:solidFill>
              </a:defRPr>
            </a:lvl2pPr>
            <a:lvl3pPr>
              <a:spcBef>
                <a:spcPts val="0"/>
              </a:spcBef>
              <a:buClr>
                <a:schemeClr val="lt1"/>
              </a:buClr>
              <a:buSzPct val="100000"/>
              <a:buNone/>
              <a:defRPr sz="4400">
                <a:solidFill>
                  <a:schemeClr val="lt1"/>
                </a:solidFill>
              </a:defRPr>
            </a:lvl3pPr>
            <a:lvl4pPr>
              <a:spcBef>
                <a:spcPts val="0"/>
              </a:spcBef>
              <a:buClr>
                <a:schemeClr val="lt1"/>
              </a:buClr>
              <a:buSzPct val="100000"/>
              <a:buNone/>
              <a:defRPr sz="4400">
                <a:solidFill>
                  <a:schemeClr val="lt1"/>
                </a:solidFill>
              </a:defRPr>
            </a:lvl4pPr>
            <a:lvl5pPr>
              <a:spcBef>
                <a:spcPts val="0"/>
              </a:spcBef>
              <a:buClr>
                <a:schemeClr val="lt1"/>
              </a:buClr>
              <a:buSzPct val="100000"/>
              <a:buNone/>
              <a:defRPr sz="4400">
                <a:solidFill>
                  <a:schemeClr val="lt1"/>
                </a:solidFill>
              </a:defRPr>
            </a:lvl5pPr>
            <a:lvl6pPr>
              <a:spcBef>
                <a:spcPts val="0"/>
              </a:spcBef>
              <a:buClr>
                <a:schemeClr val="lt1"/>
              </a:buClr>
              <a:buSzPct val="100000"/>
              <a:buNone/>
              <a:defRPr sz="4400">
                <a:solidFill>
                  <a:schemeClr val="lt1"/>
                </a:solidFill>
              </a:defRPr>
            </a:lvl6pPr>
            <a:lvl7pPr>
              <a:spcBef>
                <a:spcPts val="0"/>
              </a:spcBef>
              <a:buClr>
                <a:schemeClr val="lt1"/>
              </a:buClr>
              <a:buSzPct val="100000"/>
              <a:buNone/>
              <a:defRPr sz="4400">
                <a:solidFill>
                  <a:schemeClr val="lt1"/>
                </a:solidFill>
              </a:defRPr>
            </a:lvl7pPr>
            <a:lvl8pPr>
              <a:spcBef>
                <a:spcPts val="0"/>
              </a:spcBef>
              <a:buClr>
                <a:schemeClr val="lt1"/>
              </a:buClr>
              <a:buSzPct val="100000"/>
              <a:buNone/>
              <a:defRPr sz="4400">
                <a:solidFill>
                  <a:schemeClr val="lt1"/>
                </a:solidFill>
              </a:defRPr>
            </a:lvl8pPr>
            <a:lvl9pPr>
              <a:spcBef>
                <a:spcPts val="0"/>
              </a:spcBef>
              <a:buClr>
                <a:schemeClr val="lt1"/>
              </a:buClr>
              <a:buSzPct val="100000"/>
              <a:buNone/>
              <a:defRPr sz="4400">
                <a:solidFill>
                  <a:schemeClr val="lt1"/>
                </a:solidFill>
              </a:defRPr>
            </a:lvl9pPr>
          </a:lstStyle>
          <a:p/>
        </p:txBody>
      </p:sp>
      <p:sp>
        <p:nvSpPr>
          <p:cNvPr id="32" name="Shape 32"/>
          <p:cNvSpPr txBox="1"/>
          <p:nvPr>
            <p:ph idx="1" type="body"/>
          </p:nvPr>
        </p:nvSpPr>
        <p:spPr>
          <a:xfrm>
            <a:off y="1200150" x="457200"/>
            <a:ext cy="3394500" cx="8229600"/>
          </a:xfrm>
          <a:prstGeom prst="rect">
            <a:avLst/>
          </a:prstGeom>
          <a:noFill/>
          <a:ln>
            <a:noFill/>
          </a:ln>
        </p:spPr>
        <p:txBody>
          <a:bodyPr bIns="91425" rIns="91425" lIns="91425" tIns="91425" anchor="t" anchorCtr="0"/>
          <a:lstStyle>
            <a:lvl1pPr>
              <a:spcBef>
                <a:spcPts val="0"/>
              </a:spcBef>
              <a:buClr>
                <a:schemeClr val="dk2"/>
              </a:buClr>
              <a:buSzPct val="100000"/>
              <a:defRPr sz="1800">
                <a:solidFill>
                  <a:schemeClr val="dk2"/>
                </a:solidFill>
              </a:defRPr>
            </a:lvl1pPr>
            <a:lvl2pPr>
              <a:spcBef>
                <a:spcPts val="360"/>
              </a:spcBef>
              <a:buClr>
                <a:schemeClr val="dk2"/>
              </a:buClr>
              <a:buSzPct val="100000"/>
              <a:defRPr sz="1800">
                <a:solidFill>
                  <a:schemeClr val="dk2"/>
                </a:solidFill>
              </a:defRPr>
            </a:lvl2pPr>
            <a:lvl3pPr>
              <a:spcBef>
                <a:spcPts val="360"/>
              </a:spcBef>
              <a:buClr>
                <a:schemeClr val="dk2"/>
              </a:buClr>
              <a:buSzPct val="100000"/>
              <a:defRPr sz="18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p:txBody>
      </p:sp>
      <p:grpSp>
        <p:nvGrpSpPr>
          <p:cNvPr id="33" name="Shape 33"/>
          <p:cNvGrpSpPr/>
          <p:nvPr/>
        </p:nvGrpSpPr>
        <p:grpSpPr>
          <a:xfrm rot="10800000">
            <a:off y="3035893" x="5734187"/>
            <a:ext cy="2107677" cx="3409812"/>
            <a:chOff y="1493" x="0"/>
            <a:chExt cy="2810236" cx="3409812"/>
          </a:xfrm>
        </p:grpSpPr>
        <p:cxnSp>
          <p:nvCxnSpPr>
            <p:cNvPr id="34" name="Shape 34"/>
            <p:cNvCxnSpPr/>
            <p:nvPr/>
          </p:nvCxnSpPr>
          <p:spPr>
            <a:xfrm>
              <a:off y="245542" x="0"/>
              <a:ext cy="1500" cx="3251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5" name="Shape 35"/>
            <p:cNvCxnSpPr/>
            <p:nvPr/>
          </p:nvCxnSpPr>
          <p:spPr>
            <a:xfrm rot="-5400000">
              <a:off y="1407880" x="-1212177"/>
              <a:ext cy="1500" cx="2806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6" name="Shape 36"/>
            <p:cNvCxnSpPr/>
            <p:nvPr/>
          </p:nvCxnSpPr>
          <p:spPr>
            <a:xfrm>
              <a:off y="474143" x="0"/>
              <a:ext cy="1500" cx="2666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7" name="Shape 37"/>
            <p:cNvCxnSpPr/>
            <p:nvPr/>
          </p:nvCxnSpPr>
          <p:spPr>
            <a:xfrm>
              <a:off y="702743" x="0"/>
              <a:ext cy="1500" cx="2167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8" name="Shape 38"/>
            <p:cNvCxnSpPr/>
            <p:nvPr/>
          </p:nvCxnSpPr>
          <p:spPr>
            <a:xfrm>
              <a:off y="931342" x="0"/>
              <a:ext cy="1500" cx="18626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9" name="Shape 39"/>
            <p:cNvCxnSpPr/>
            <p:nvPr/>
          </p:nvCxnSpPr>
          <p:spPr>
            <a:xfrm>
              <a:off y="1159942" x="0"/>
              <a:ext cy="1500" cx="1490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0" name="Shape 40"/>
            <p:cNvCxnSpPr/>
            <p:nvPr/>
          </p:nvCxnSpPr>
          <p:spPr>
            <a:xfrm>
              <a:off y="1388542" x="0"/>
              <a:ext cy="1500" cx="12191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1" name="Shape 41"/>
            <p:cNvCxnSpPr/>
            <p:nvPr/>
          </p:nvCxnSpPr>
          <p:spPr>
            <a:xfrm>
              <a:off y="1617142" x="0"/>
              <a:ext cy="1500" cx="990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2" name="Shape 42"/>
            <p:cNvCxnSpPr/>
            <p:nvPr/>
          </p:nvCxnSpPr>
          <p:spPr>
            <a:xfrm>
              <a:off y="1845742" x="0"/>
              <a:ext cy="1500" cx="745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3" name="Shape 43"/>
            <p:cNvCxnSpPr/>
            <p:nvPr/>
          </p:nvCxnSpPr>
          <p:spPr>
            <a:xfrm>
              <a:off y="2074342" x="0"/>
              <a:ext cy="1500" cx="533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4" name="Shape 44"/>
            <p:cNvCxnSpPr/>
            <p:nvPr/>
          </p:nvCxnSpPr>
          <p:spPr>
            <a:xfrm>
              <a:off y="2302943" x="0"/>
              <a:ext cy="1500" cx="262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5" name="Shape 45"/>
            <p:cNvCxnSpPr/>
            <p:nvPr/>
          </p:nvCxnSpPr>
          <p:spPr>
            <a:xfrm rot="-5400000">
              <a:off y="1238115" x="-814261"/>
              <a:ext cy="1500" cx="2468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6" name="Shape 46"/>
            <p:cNvCxnSpPr/>
            <p:nvPr/>
          </p:nvCxnSpPr>
          <p:spPr>
            <a:xfrm rot="-5400000">
              <a:off y="1014527" x="-357712"/>
              <a:ext cy="1500" cx="2018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7" name="Shape 47"/>
            <p:cNvCxnSpPr/>
            <p:nvPr/>
          </p:nvCxnSpPr>
          <p:spPr>
            <a:xfrm rot="-5400000">
              <a:off y="887576" x="-853"/>
              <a:ext cy="1500" cx="1763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8" name="Shape 48"/>
            <p:cNvCxnSpPr/>
            <p:nvPr/>
          </p:nvCxnSpPr>
          <p:spPr>
            <a:xfrm rot="-5400000">
              <a:off y="790194" x="326307"/>
              <a:ext cy="1500" cx="1569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9" name="Shape 49"/>
            <p:cNvCxnSpPr/>
            <p:nvPr/>
          </p:nvCxnSpPr>
          <p:spPr>
            <a:xfrm rot="-5400000">
              <a:off y="709726" x="636516"/>
              <a:ext cy="1500" cx="1408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0" name="Shape 50"/>
            <p:cNvCxnSpPr/>
            <p:nvPr/>
          </p:nvCxnSpPr>
          <p:spPr>
            <a:xfrm rot="-5400000">
              <a:off y="603961" x="972228"/>
              <a:ext cy="1500" cx="1196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1" name="Shape 51"/>
            <p:cNvCxnSpPr/>
            <p:nvPr/>
          </p:nvCxnSpPr>
          <p:spPr>
            <a:xfrm rot="-5400000">
              <a:off y="527761" x="1278236"/>
              <a:ext cy="1500" cx="1044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2" name="Shape 52"/>
            <p:cNvCxnSpPr/>
            <p:nvPr/>
          </p:nvCxnSpPr>
          <p:spPr>
            <a:xfrm rot="-5400000">
              <a:off y="440776" x="1590398"/>
              <a:ext cy="1500" cx="879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3" name="Shape 53"/>
            <p:cNvCxnSpPr/>
            <p:nvPr/>
          </p:nvCxnSpPr>
          <p:spPr>
            <a:xfrm rot="-5400000">
              <a:off y="377227" x="1883657"/>
              <a:ext cy="1500" cx="752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4" name="Shape 54"/>
            <p:cNvCxnSpPr/>
            <p:nvPr/>
          </p:nvCxnSpPr>
          <p:spPr>
            <a:xfrm rot="-5400000">
              <a:off y="292493" x="2198066"/>
              <a:ext cy="1500" cx="583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5" name="Shape 55"/>
            <p:cNvCxnSpPr/>
            <p:nvPr/>
          </p:nvCxnSpPr>
          <p:spPr>
            <a:xfrm rot="-5400000">
              <a:off y="199376" x="2521027"/>
              <a:ext cy="1500" cx="397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6" name="Shape 56"/>
            <p:cNvCxnSpPr/>
            <p:nvPr/>
          </p:nvCxnSpPr>
          <p:spPr>
            <a:xfrm rot="-5400000">
              <a:off y="148627" x="2801688"/>
              <a:ext cy="1500" cx="295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7" name="Shape 57"/>
            <p:cNvCxnSpPr/>
            <p:nvPr/>
          </p:nvCxnSpPr>
          <p:spPr>
            <a:xfrm rot="-5400000">
              <a:off y="102444" x="3079242"/>
              <a:ext cy="1500" cx="201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8" name="Shape 58"/>
            <p:cNvCxnSpPr/>
            <p:nvPr/>
          </p:nvCxnSpPr>
          <p:spPr>
            <a:xfrm rot="-5400000">
              <a:off y="85076" x="3324762"/>
              <a:ext cy="1500" cx="168600"/>
            </a:xfrm>
            <a:prstGeom prst="straightConnector1">
              <a:avLst/>
            </a:prstGeom>
            <a:noFill/>
            <a:ln w="12700" cap="flat">
              <a:solidFill>
                <a:srgbClr val="B7CCE4">
                  <a:alpha val="53725"/>
                </a:srgbClr>
              </a:solidFill>
              <a:prstDash val="solid"/>
              <a:round/>
              <a:headEnd w="med" len="med" type="none"/>
              <a:tailEnd w="med" len="med" type="none"/>
            </a:ln>
          </p:spPr>
        </p:cxnSp>
      </p:grpSp>
      <p:sp>
        <p:nvSpPr>
          <p:cNvPr id="59" name="Shape 59"/>
          <p:cNvSpPr txBox="1"/>
          <p:nvPr>
            <p:ph idx="12" type="sldNum"/>
          </p:nvPr>
        </p:nvSpPr>
        <p:spPr>
          <a:xfrm>
            <a:off y="4622075" x="8425675"/>
            <a:ext cy="521400" cx="548699"/>
          </a:xfrm>
          <a:prstGeom prst="rect">
            <a:avLst/>
          </a:prstGeom>
          <a:noFill/>
          <a:ln>
            <a:noFill/>
          </a:ln>
        </p:spPr>
        <p:txBody>
          <a:bodyPr bIns="91425" rIns="91425" lIns="91425" tIns="91425" anchor="ctr" anchorCtr="0">
            <a:noAutofit/>
          </a:bodyPr>
          <a:lstStyle>
            <a:lvl1pPr algn="r">
              <a:spcBef>
                <a:spcPts val="0"/>
              </a:spcBef>
              <a:buNone/>
              <a:defRPr sz="1300">
                <a:solidFill>
                  <a:schemeClr val="dk2"/>
                </a:solidFill>
              </a:defRPr>
            </a:lvl1pPr>
          </a:lstStyle>
          <a:p>
            <a:pPr>
              <a:spcBef>
                <a:spcPts val="0"/>
              </a:spcBef>
              <a:buNone/>
            </a:pPr>
            <a:fld id="{00000000-1234-1234-1234-123412341234}" type="slidenum">
              <a:rPr lang="en"/>
              <a:t>‹#›</a:t>
            </a:fld>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4"/><Relationship Target="../media/image00.png" Type="http://schemas.openxmlformats.org/officeDocument/2006/relationships/image" Id="rId3"/><Relationship Target="../media/image01.png" Type="http://schemas.openxmlformats.org/officeDocument/2006/relationships/image" Id="rId5"/></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y="0" x="0"/>
          <a:ext cy="0" cx="0"/>
          <a:chOff y="0" x="0"/>
          <a:chExt cy="0" cx="0"/>
        </a:xfrm>
      </p:grpSpPr>
      <p:sp>
        <p:nvSpPr>
          <p:cNvPr id="96" name="Shape 96"/>
          <p:cNvSpPr txBox="1"/>
          <p:nvPr>
            <p:ph type="ctrTitle"/>
          </p:nvPr>
        </p:nvSpPr>
        <p:spPr>
          <a:xfrm>
            <a:off y="1699932" x="685800"/>
            <a:ext cy="1000499" cx="6400799"/>
          </a:xfrm>
          <a:prstGeom prst="rect">
            <a:avLst/>
          </a:prstGeom>
        </p:spPr>
        <p:txBody>
          <a:bodyPr bIns="91425" rIns="91425" lIns="91425" tIns="91425" anchor="b" anchorCtr="0">
            <a:noAutofit/>
          </a:bodyPr>
          <a:lstStyle/>
          <a:p>
            <a:pPr>
              <a:spcBef>
                <a:spcPts val="0"/>
              </a:spcBef>
              <a:buNone/>
            </a:pPr>
            <a:r>
              <a:rPr lang="en"/>
              <a:t>Intro &amp; Conclusion</a:t>
            </a:r>
          </a:p>
        </p:txBody>
      </p:sp>
      <p:sp>
        <p:nvSpPr>
          <p:cNvPr id="97" name="Shape 97"/>
          <p:cNvSpPr txBox="1"/>
          <p:nvPr>
            <p:ph idx="1" type="subTitle"/>
          </p:nvPr>
        </p:nvSpPr>
        <p:spPr>
          <a:xfrm>
            <a:off y="2700338" x="685800"/>
            <a:ext cy="675299" cx="6400799"/>
          </a:xfrm>
          <a:prstGeom prst="rect">
            <a:avLst/>
          </a:prstGeom>
        </p:spPr>
        <p:txBody>
          <a:bodyPr bIns="91425" rIns="91425" lIns="91425" tIns="91425" anchor="t" anchorCtr="0">
            <a:noAutofit/>
          </a:bodyPr>
          <a:lstStyle/>
          <a:p>
            <a:pPr>
              <a:spcBef>
                <a:spcPts val="0"/>
              </a:spcBef>
              <a:buNone/>
            </a:pPr>
            <a:r>
              <a:rPr lang="en"/>
              <a:t>For informative writing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y="0" x="0"/>
          <a:ext cy="0" cx="0"/>
          <a:chOff y="0" x="0"/>
          <a:chExt cy="0" cx="0"/>
        </a:xfrm>
      </p:grpSpPr>
      <p:sp>
        <p:nvSpPr>
          <p:cNvPr id="166" name="Shape 166"/>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Conclusion: </a:t>
            </a:r>
          </a:p>
        </p:txBody>
      </p:sp>
      <p:sp>
        <p:nvSpPr>
          <p:cNvPr id="167" name="Shape 167"/>
          <p:cNvSpPr txBox="1"/>
          <p:nvPr>
            <p:ph idx="1" type="body"/>
          </p:nvPr>
        </p:nvSpPr>
        <p:spPr>
          <a:xfrm>
            <a:off y="1278516" x="457200"/>
            <a:ext cy="3630300" cx="8229600"/>
          </a:xfrm>
          <a:prstGeom prst="rect">
            <a:avLst/>
          </a:prstGeom>
        </p:spPr>
        <p:txBody>
          <a:bodyPr bIns="91425" rIns="91425" lIns="91425" tIns="91425" anchor="t" anchorCtr="0">
            <a:noAutofit/>
          </a:bodyPr>
          <a:lstStyle/>
          <a:p>
            <a:pPr rtl="0" lvl="0">
              <a:spcBef>
                <a:spcPts val="0"/>
              </a:spcBef>
              <a:buNone/>
            </a:pPr>
            <a:r>
              <a:rPr b="1" sz="2300" lang="en">
                <a:solidFill>
                  <a:schemeClr val="accent2"/>
                </a:solidFill>
              </a:rPr>
              <a:t>Purpose: </a:t>
            </a:r>
          </a:p>
          <a:p>
            <a:pPr rtl="0" lvl="0" indent="-374650" marL="457200">
              <a:spcBef>
                <a:spcPts val="0"/>
              </a:spcBef>
              <a:buClr>
                <a:schemeClr val="dk2"/>
              </a:buClr>
              <a:buSzPct val="100000"/>
              <a:buFont typeface="Arial"/>
              <a:buChar char="●"/>
            </a:pPr>
            <a:r>
              <a:rPr sz="2300" lang="en"/>
              <a:t>Restate the main idea/thesis </a:t>
            </a:r>
          </a:p>
          <a:p>
            <a:pPr rtl="0" lvl="0" indent="-374650" marL="457200">
              <a:spcBef>
                <a:spcPts val="0"/>
              </a:spcBef>
              <a:buClr>
                <a:schemeClr val="dk2"/>
              </a:buClr>
              <a:buSzPct val="100000"/>
              <a:buFont typeface="Arial"/>
              <a:buChar char="●"/>
            </a:pPr>
            <a:r>
              <a:rPr sz="2300" lang="en"/>
              <a:t>Remind the reader of the points main</a:t>
            </a:r>
          </a:p>
          <a:p>
            <a:pPr rtl="0" lvl="0" indent="-374650" marL="457200">
              <a:spcBef>
                <a:spcPts val="0"/>
              </a:spcBef>
              <a:buClr>
                <a:schemeClr val="dk2"/>
              </a:buClr>
              <a:buSzPct val="100000"/>
              <a:buFont typeface="Arial"/>
              <a:buChar char="●"/>
            </a:pPr>
            <a:r>
              <a:rPr sz="2300" lang="en"/>
              <a:t>Bring reader to a close on the subject</a:t>
            </a:r>
          </a:p>
          <a:p>
            <a:pPr rtl="0" lvl="0">
              <a:spcBef>
                <a:spcPts val="0"/>
              </a:spcBef>
              <a:buNone/>
            </a:pPr>
            <a:r>
              <a:t/>
            </a:r>
            <a:endParaRPr sz="2300"/>
          </a:p>
          <a:p>
            <a:pPr rtl="0" lvl="0">
              <a:spcBef>
                <a:spcPts val="0"/>
              </a:spcBef>
              <a:buNone/>
            </a:pPr>
            <a:r>
              <a:t/>
            </a:r>
            <a:endParaRPr sz="2300"/>
          </a:p>
          <a:p>
            <a:pPr rtl="0" lvl="0">
              <a:spcBef>
                <a:spcPts val="0"/>
              </a:spcBef>
              <a:buNone/>
            </a:pPr>
            <a:r>
              <a:rPr b="1" sz="2300" lang="en">
                <a:solidFill>
                  <a:schemeClr val="accent2"/>
                </a:solidFill>
              </a:rPr>
              <a:t>Contents-your conclusion should have (in this order):</a:t>
            </a:r>
          </a:p>
          <a:p>
            <a:pPr rtl="0" lvl="0" indent="-374650" marL="457200">
              <a:spcBef>
                <a:spcPts val="0"/>
              </a:spcBef>
              <a:buClr>
                <a:schemeClr val="dk2"/>
              </a:buClr>
              <a:buSzPct val="100000"/>
              <a:buFont typeface="Arial"/>
              <a:buChar char="●"/>
            </a:pPr>
            <a:r>
              <a:rPr sz="2300" lang="en"/>
              <a:t>Restate Thesis in a NEW way</a:t>
            </a:r>
          </a:p>
          <a:p>
            <a:pPr rtl="0" lvl="0" indent="-374650" marL="457200">
              <a:spcBef>
                <a:spcPts val="0"/>
              </a:spcBef>
              <a:buClr>
                <a:schemeClr val="dk2"/>
              </a:buClr>
              <a:buSzPct val="100000"/>
              <a:buFont typeface="Arial"/>
              <a:buChar char="●"/>
            </a:pPr>
            <a:r>
              <a:rPr sz="2300" lang="en"/>
              <a:t>Summarize the body of your essay</a:t>
            </a:r>
          </a:p>
          <a:p>
            <a:pPr rtl="0" lvl="0" indent="-374650" marL="457200">
              <a:spcBef>
                <a:spcPts val="0"/>
              </a:spcBef>
              <a:buClr>
                <a:schemeClr val="dk2"/>
              </a:buClr>
              <a:buSzPct val="100000"/>
              <a:buFont typeface="Arial"/>
              <a:buChar char="●"/>
            </a:pPr>
            <a:r>
              <a:rPr sz="2300" lang="en"/>
              <a:t>Closing Statement to end essay</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y="0" x="0"/>
          <a:ext cy="0" cx="0"/>
          <a:chOff y="0" x="0"/>
          <a:chExt cy="0" cx="0"/>
        </a:xfrm>
      </p:grpSpPr>
      <p:sp>
        <p:nvSpPr>
          <p:cNvPr id="172" name="Shape 172"/>
          <p:cNvSpPr txBox="1"/>
          <p:nvPr>
            <p:ph type="title"/>
          </p:nvPr>
        </p:nvSpPr>
        <p:spPr>
          <a:xfrm>
            <a:off y="101100" x="457200"/>
            <a:ext cy="1013999" cx="7315499"/>
          </a:xfrm>
          <a:prstGeom prst="rect">
            <a:avLst/>
          </a:prstGeom>
        </p:spPr>
        <p:txBody>
          <a:bodyPr bIns="91425" rIns="91425" lIns="91425" tIns="91425" anchor="b" anchorCtr="0">
            <a:noAutofit/>
          </a:bodyPr>
          <a:lstStyle/>
          <a:p>
            <a:pPr rtl="0" lvl="0">
              <a:spcBef>
                <a:spcPts val="0"/>
              </a:spcBef>
              <a:buNone/>
            </a:pPr>
            <a:r>
              <a:rPr lang="en"/>
              <a:t>Put it all together:</a:t>
            </a:r>
          </a:p>
        </p:txBody>
      </p:sp>
      <p:sp>
        <p:nvSpPr>
          <p:cNvPr id="173" name="Shape 173"/>
          <p:cNvSpPr/>
          <p:nvPr/>
        </p:nvSpPr>
        <p:spPr>
          <a:xfrm>
            <a:off y="1716000" x="228525"/>
            <a:ext cy="3314099" cx="8625000"/>
          </a:xfrm>
          <a:prstGeom prst="roundRect">
            <a:avLst>
              <a:gd fmla="val 16667"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rPr sz="2300" lang="en">
                <a:solidFill>
                  <a:schemeClr val="accent1"/>
                </a:solidFill>
              </a:rPr>
              <a:t>Many people may be intimidated by cooking, but if they are willing to take time to form a plan, as well as keep an open mind, they will succeed.</a:t>
            </a:r>
            <a:r>
              <a:rPr sz="2300" lang="en">
                <a:solidFill>
                  <a:schemeClr val="accent3"/>
                </a:solidFill>
              </a:rPr>
              <a:t> </a:t>
            </a:r>
            <a:r>
              <a:rPr sz="2300" lang="en">
                <a:solidFill>
                  <a:schemeClr val="accent2"/>
                </a:solidFill>
              </a:rPr>
              <a:t>With a variety of kitchen supplies, almost any meal can be made. And with a great plan and the right recipe, a decent meal can be created like a piece of art. Once the basics have been covered and confidence has been gained, a little creativity can make a decent meal great. </a:t>
            </a:r>
            <a:r>
              <a:rPr sz="2300" lang="en">
                <a:solidFill>
                  <a:srgbClr val="7760A0"/>
                </a:solidFill>
              </a:rPr>
              <a:t>Who needs to eat out when the finest meals can be had at our own kitchen tables? </a:t>
            </a:r>
          </a:p>
        </p:txBody>
      </p:sp>
      <p:sp>
        <p:nvSpPr>
          <p:cNvPr id="174" name="Shape 174"/>
          <p:cNvSpPr txBox="1"/>
          <p:nvPr/>
        </p:nvSpPr>
        <p:spPr>
          <a:xfrm>
            <a:off y="1194225" x="368275"/>
            <a:ext cy="608999" cx="8015999"/>
          </a:xfrm>
          <a:prstGeom prst="rect">
            <a:avLst/>
          </a:prstGeom>
          <a:noFill/>
          <a:ln>
            <a:noFill/>
          </a:ln>
        </p:spPr>
        <p:txBody>
          <a:bodyPr bIns="91425" rIns="91425" lIns="91425" tIns="91425" anchor="t" anchorCtr="0">
            <a:noAutofit/>
          </a:bodyPr>
          <a:lstStyle/>
          <a:p>
            <a:pPr algn="ctr" rtl="0" lvl="0">
              <a:spcBef>
                <a:spcPts val="0"/>
              </a:spcBef>
              <a:buNone/>
            </a:pPr>
            <a:r>
              <a:rPr b="1" sz="2500" lang="en">
                <a:solidFill>
                  <a:schemeClr val="accent1"/>
                </a:solidFill>
              </a:rPr>
              <a:t>Restate Thesis</a:t>
            </a:r>
            <a:r>
              <a:rPr b="1" sz="2500" lang="en"/>
              <a:t>	→  </a:t>
            </a:r>
            <a:r>
              <a:rPr b="1" sz="2500" lang="en">
                <a:solidFill>
                  <a:schemeClr val="accent2"/>
                </a:solidFill>
              </a:rPr>
              <a:t>Summary</a:t>
            </a:r>
            <a:r>
              <a:rPr b="1" sz="2500" lang="en"/>
              <a:t>  → </a:t>
            </a:r>
            <a:r>
              <a:rPr b="1" sz="2500" lang="en">
                <a:solidFill>
                  <a:schemeClr val="accent4"/>
                </a:solidFill>
              </a:rPr>
              <a:t>Closing Statement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y="0" x="0"/>
          <a:ext cy="0" cx="0"/>
          <a:chOff y="0" x="0"/>
          <a:chExt cy="0" cx="0"/>
        </a:xfrm>
      </p:grpSpPr>
      <p:sp>
        <p:nvSpPr>
          <p:cNvPr id="102" name="Shape 102"/>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Introductions</a:t>
            </a:r>
          </a:p>
        </p:txBody>
      </p:sp>
      <p:sp>
        <p:nvSpPr>
          <p:cNvPr id="103" name="Shape 103"/>
          <p:cNvSpPr txBox="1"/>
          <p:nvPr>
            <p:ph idx="1" type="body"/>
          </p:nvPr>
        </p:nvSpPr>
        <p:spPr>
          <a:xfrm>
            <a:off y="1278516" x="457200"/>
            <a:ext cy="3630300" cx="8229600"/>
          </a:xfrm>
          <a:prstGeom prst="rect">
            <a:avLst/>
          </a:prstGeom>
        </p:spPr>
        <p:txBody>
          <a:bodyPr bIns="91425" rIns="91425" lIns="91425" tIns="91425" anchor="t" anchorCtr="0">
            <a:noAutofit/>
          </a:bodyPr>
          <a:lstStyle/>
          <a:p>
            <a:pPr rtl="0">
              <a:spcBef>
                <a:spcPts val="0"/>
              </a:spcBef>
              <a:buNone/>
            </a:pPr>
            <a:r>
              <a:rPr b="1" sz="2300" lang="en">
                <a:solidFill>
                  <a:schemeClr val="accent2"/>
                </a:solidFill>
              </a:rPr>
              <a:t>Purpose: </a:t>
            </a:r>
          </a:p>
          <a:p>
            <a:pPr rtl="0" lvl="0" indent="-374650" marL="457200">
              <a:spcBef>
                <a:spcPts val="0"/>
              </a:spcBef>
              <a:buClr>
                <a:schemeClr val="dk2"/>
              </a:buClr>
              <a:buSzPct val="100000"/>
              <a:buFont typeface="Arial"/>
              <a:buChar char="●"/>
            </a:pPr>
            <a:r>
              <a:rPr sz="2300" lang="en"/>
              <a:t>Grab readers attention</a:t>
            </a:r>
          </a:p>
          <a:p>
            <a:pPr rtl="0" lvl="0" indent="-374650" marL="457200">
              <a:spcBef>
                <a:spcPts val="0"/>
              </a:spcBef>
              <a:buClr>
                <a:schemeClr val="dk2"/>
              </a:buClr>
              <a:buSzPct val="100000"/>
              <a:buFont typeface="Arial"/>
              <a:buChar char="●"/>
            </a:pPr>
            <a:r>
              <a:rPr sz="2300" lang="en"/>
              <a:t>Introduce important ideas to the reader</a:t>
            </a:r>
          </a:p>
          <a:p>
            <a:pPr rtl="0" lvl="0" indent="-374650" marL="457200">
              <a:spcBef>
                <a:spcPts val="0"/>
              </a:spcBef>
              <a:buClr>
                <a:schemeClr val="dk2"/>
              </a:buClr>
              <a:buSzPct val="100000"/>
              <a:buFont typeface="Arial"/>
              <a:buChar char="●"/>
            </a:pPr>
            <a:r>
              <a:rPr sz="2300" lang="en"/>
              <a:t>To introduce the central idea or thesis </a:t>
            </a:r>
          </a:p>
          <a:p>
            <a:pPr rtl="0">
              <a:spcBef>
                <a:spcPts val="0"/>
              </a:spcBef>
              <a:buNone/>
            </a:pPr>
            <a:r>
              <a:t/>
            </a:r>
            <a:endParaRPr sz="2300"/>
          </a:p>
          <a:p>
            <a:pPr rtl="0">
              <a:spcBef>
                <a:spcPts val="0"/>
              </a:spcBef>
              <a:buNone/>
            </a:pPr>
            <a:r>
              <a:t/>
            </a:r>
            <a:endParaRPr sz="2300"/>
          </a:p>
          <a:p>
            <a:pPr rtl="0">
              <a:spcBef>
                <a:spcPts val="0"/>
              </a:spcBef>
              <a:buNone/>
            </a:pPr>
            <a:r>
              <a:rPr b="1" sz="2300" lang="en">
                <a:solidFill>
                  <a:schemeClr val="accent2"/>
                </a:solidFill>
              </a:rPr>
              <a:t>Contents-your introduction should have (in this order):</a:t>
            </a:r>
          </a:p>
          <a:p>
            <a:pPr rtl="0" lvl="0" indent="-374650" marL="457200">
              <a:spcBef>
                <a:spcPts val="0"/>
              </a:spcBef>
              <a:buClr>
                <a:schemeClr val="dk2"/>
              </a:buClr>
              <a:buSzPct val="100000"/>
              <a:buFont typeface="Arial"/>
              <a:buChar char="●"/>
            </a:pPr>
            <a:r>
              <a:rPr sz="2300" lang="en"/>
              <a:t>Hook</a:t>
            </a:r>
          </a:p>
          <a:p>
            <a:pPr rtl="0" lvl="0" indent="-374650" marL="457200">
              <a:spcBef>
                <a:spcPts val="0"/>
              </a:spcBef>
              <a:buClr>
                <a:schemeClr val="dk2"/>
              </a:buClr>
              <a:buSzPct val="100000"/>
              <a:buFont typeface="Arial"/>
              <a:buChar char="●"/>
            </a:pPr>
            <a:r>
              <a:rPr sz="2300" lang="en"/>
              <a:t>Background</a:t>
            </a:r>
          </a:p>
          <a:p>
            <a:pPr lvl="0" indent="-374650" marL="457200">
              <a:spcBef>
                <a:spcPts val="0"/>
              </a:spcBef>
              <a:buClr>
                <a:schemeClr val="dk2"/>
              </a:buClr>
              <a:buSzPct val="100000"/>
              <a:buFont typeface="Arial"/>
              <a:buChar char="●"/>
            </a:pPr>
            <a:r>
              <a:rPr sz="2300" lang="en"/>
              <a:t>Thesis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y="0" x="0"/>
          <a:ext cy="0" cx="0"/>
          <a:chOff y="0" x="0"/>
          <a:chExt cy="0" cx="0"/>
        </a:xfrm>
      </p:grpSpPr>
      <p:sp>
        <p:nvSpPr>
          <p:cNvPr id="108" name="Shape 108"/>
          <p:cNvSpPr txBox="1"/>
          <p:nvPr>
            <p:ph type="title"/>
          </p:nvPr>
        </p:nvSpPr>
        <p:spPr>
          <a:xfrm>
            <a:off y="101100" x="457200"/>
            <a:ext cy="1013999" cx="7315499"/>
          </a:xfrm>
          <a:prstGeom prst="rect">
            <a:avLst/>
          </a:prstGeom>
        </p:spPr>
        <p:txBody>
          <a:bodyPr bIns="91425" rIns="91425" lIns="91425" tIns="91425" anchor="b" anchorCtr="0">
            <a:noAutofit/>
          </a:bodyPr>
          <a:lstStyle/>
          <a:p>
            <a:pPr rtl="0" lvl="0">
              <a:spcBef>
                <a:spcPts val="0"/>
              </a:spcBef>
              <a:buNone/>
            </a:pPr>
            <a:r>
              <a:rPr lang="en"/>
              <a:t>Hook: </a:t>
            </a:r>
          </a:p>
        </p:txBody>
      </p:sp>
      <p:sp>
        <p:nvSpPr>
          <p:cNvPr id="109" name="Shape 109"/>
          <p:cNvSpPr txBox="1"/>
          <p:nvPr>
            <p:ph idx="1" type="body"/>
          </p:nvPr>
        </p:nvSpPr>
        <p:spPr>
          <a:xfrm>
            <a:off y="1278525" x="457200"/>
            <a:ext cy="3630300" cx="5268300"/>
          </a:xfrm>
          <a:prstGeom prst="rect">
            <a:avLst/>
          </a:prstGeom>
        </p:spPr>
        <p:txBody>
          <a:bodyPr bIns="91425" rIns="91425" lIns="91425" tIns="91425" anchor="t" anchorCtr="0">
            <a:noAutofit/>
          </a:bodyPr>
          <a:lstStyle/>
          <a:p>
            <a:pPr rtl="0" lvl="0">
              <a:spcBef>
                <a:spcPts val="0"/>
              </a:spcBef>
              <a:buNone/>
            </a:pPr>
            <a:r>
              <a:rPr b="1" sz="2300" lang="en">
                <a:solidFill>
                  <a:schemeClr val="accent2"/>
                </a:solidFill>
              </a:rPr>
              <a:t>Purpose: </a:t>
            </a:r>
          </a:p>
          <a:p>
            <a:pPr rtl="0" lvl="0" indent="-374650" marL="457200">
              <a:spcBef>
                <a:spcPts val="0"/>
              </a:spcBef>
              <a:buClr>
                <a:schemeClr val="dk2"/>
              </a:buClr>
              <a:buSzPct val="100000"/>
              <a:buFont typeface="Arial"/>
              <a:buChar char="●"/>
            </a:pPr>
            <a:r>
              <a:rPr sz="2300" lang="en"/>
              <a:t>Grab readers attention and make them want to read the essay/article</a:t>
            </a:r>
          </a:p>
          <a:p>
            <a:pPr rtl="0" lvl="0">
              <a:spcBef>
                <a:spcPts val="0"/>
              </a:spcBef>
              <a:buNone/>
            </a:pPr>
            <a:r>
              <a:t/>
            </a:r>
            <a:endParaRPr sz="2300"/>
          </a:p>
          <a:p>
            <a:pPr rtl="0" lvl="0">
              <a:spcBef>
                <a:spcPts val="0"/>
              </a:spcBef>
              <a:buNone/>
            </a:pPr>
            <a:r>
              <a:rPr b="1" sz="2300" lang="en">
                <a:solidFill>
                  <a:schemeClr val="accent2"/>
                </a:solidFill>
              </a:rPr>
              <a:t>Possible Hooks:</a:t>
            </a:r>
          </a:p>
          <a:p>
            <a:pPr rtl="0" lvl="0" indent="-374650" marL="457200">
              <a:spcBef>
                <a:spcPts val="0"/>
              </a:spcBef>
              <a:buClr>
                <a:schemeClr val="dk2"/>
              </a:buClr>
              <a:buSzPct val="100000"/>
              <a:buFont typeface="Arial"/>
              <a:buChar char="●"/>
            </a:pPr>
            <a:r>
              <a:rPr sz="2300" lang="en"/>
              <a:t>Question </a:t>
            </a:r>
          </a:p>
          <a:p>
            <a:pPr rtl="0" lvl="0" indent="-374650" marL="457200">
              <a:spcBef>
                <a:spcPts val="0"/>
              </a:spcBef>
              <a:buClr>
                <a:schemeClr val="dk2"/>
              </a:buClr>
              <a:buSzPct val="100000"/>
              <a:buFont typeface="Arial"/>
              <a:buChar char="●"/>
            </a:pPr>
            <a:r>
              <a:rPr sz="2300" lang="en"/>
              <a:t>Anecdote or Scene</a:t>
            </a:r>
          </a:p>
          <a:p>
            <a:pPr rtl="0" lvl="0" indent="-374650" marL="457200">
              <a:spcBef>
                <a:spcPts val="0"/>
              </a:spcBef>
              <a:buClr>
                <a:schemeClr val="dk2"/>
              </a:buClr>
              <a:buSzPct val="100000"/>
              <a:buFont typeface="Arial"/>
              <a:buChar char="●"/>
            </a:pPr>
            <a:r>
              <a:rPr sz="2300" lang="en"/>
              <a:t>Quote</a:t>
            </a:r>
          </a:p>
          <a:p>
            <a:pPr rtl="0" lvl="0" indent="-374650" marL="457200">
              <a:spcBef>
                <a:spcPts val="0"/>
              </a:spcBef>
              <a:buClr>
                <a:schemeClr val="dk2"/>
              </a:buClr>
              <a:buSzPct val="100000"/>
              <a:buFont typeface="Arial"/>
              <a:buChar char="●"/>
            </a:pPr>
            <a:r>
              <a:rPr sz="2300" lang="en"/>
              <a:t>Startling Fact, Definition or Statistic</a:t>
            </a:r>
          </a:p>
        </p:txBody>
      </p:sp>
      <p:pic>
        <p:nvPicPr>
          <p:cNvPr id="110" name="Shape 110"/>
          <p:cNvPicPr preferRelativeResize="0"/>
          <p:nvPr/>
        </p:nvPicPr>
        <p:blipFill>
          <a:blip r:embed="rId3">
            <a:alphaModFix/>
          </a:blip>
          <a:stretch>
            <a:fillRect/>
          </a:stretch>
        </p:blipFill>
        <p:spPr>
          <a:xfrm>
            <a:off y="1674224" x="5720275"/>
            <a:ext cy="2374175" cx="3296352"/>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y="0" x="0"/>
          <a:ext cy="0" cx="0"/>
          <a:chOff y="0" x="0"/>
          <a:chExt cy="0" cx="0"/>
        </a:xfrm>
      </p:grpSpPr>
      <p:sp>
        <p:nvSpPr>
          <p:cNvPr id="115" name="Shape 115"/>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Question:</a:t>
            </a:r>
          </a:p>
        </p:txBody>
      </p:sp>
      <p:sp>
        <p:nvSpPr>
          <p:cNvPr id="116" name="Shape 116"/>
          <p:cNvSpPr txBox="1"/>
          <p:nvPr>
            <p:ph idx="1" type="body"/>
          </p:nvPr>
        </p:nvSpPr>
        <p:spPr>
          <a:xfrm>
            <a:off y="1278519" x="457200"/>
            <a:ext cy="1270500" cx="8229600"/>
          </a:xfrm>
          <a:prstGeom prst="rect">
            <a:avLst/>
          </a:prstGeom>
        </p:spPr>
        <p:txBody>
          <a:bodyPr bIns="91425" rIns="91425" lIns="91425" tIns="91425" anchor="t" anchorCtr="0">
            <a:noAutofit/>
          </a:bodyPr>
          <a:lstStyle/>
          <a:p>
            <a:pPr rtl="0">
              <a:spcBef>
                <a:spcPts val="0"/>
              </a:spcBef>
              <a:buNone/>
            </a:pPr>
            <a:r>
              <a:rPr lang="en"/>
              <a:t>When starting with a question, it is important to not choose a question that can be answered with a simple yes or no. It must be open ended, meaning the reader may have several answers or extended responses. </a:t>
            </a:r>
          </a:p>
          <a:p>
            <a:pPr rtl="0">
              <a:spcBef>
                <a:spcPts val="0"/>
              </a:spcBef>
              <a:buNone/>
            </a:pPr>
            <a:r>
              <a:t/>
            </a:r>
            <a:endParaRPr/>
          </a:p>
          <a:p>
            <a:pPr>
              <a:spcBef>
                <a:spcPts val="0"/>
              </a:spcBef>
              <a:buNone/>
            </a:pPr>
            <a:r>
              <a:t/>
            </a:r>
            <a:endParaRPr/>
          </a:p>
        </p:txBody>
      </p:sp>
      <p:sp>
        <p:nvSpPr>
          <p:cNvPr id="117" name="Shape 117"/>
          <p:cNvSpPr/>
          <p:nvPr/>
        </p:nvSpPr>
        <p:spPr>
          <a:xfrm>
            <a:off y="2712450" x="457200"/>
            <a:ext cy="2114700" cx="3115799"/>
          </a:xfrm>
          <a:prstGeom prst="roundRect">
            <a:avLst>
              <a:gd fmla="val 16667"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a:spcBef>
                <a:spcPts val="0"/>
              </a:spcBef>
              <a:buNone/>
            </a:pPr>
            <a:r>
              <a:rPr sz="4000" lang="en"/>
              <a:t>Do you like to eat food?</a:t>
            </a:r>
          </a:p>
        </p:txBody>
      </p:sp>
      <p:sp>
        <p:nvSpPr>
          <p:cNvPr id="118" name="Shape 118"/>
          <p:cNvSpPr/>
          <p:nvPr/>
        </p:nvSpPr>
        <p:spPr>
          <a:xfrm>
            <a:off y="2479500" x="521200"/>
            <a:ext cy="2480399" cx="2871900"/>
          </a:xfrm>
          <a:prstGeom prst="noSmoking">
            <a:avLst>
              <a:gd fmla="val 18750" name="adj"/>
            </a:avLst>
          </a:prstGeom>
          <a:solidFill>
            <a:srgbClr val="FF0000"/>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19" name="Shape 119"/>
          <p:cNvSpPr/>
          <p:nvPr/>
        </p:nvSpPr>
        <p:spPr>
          <a:xfrm>
            <a:off y="2712450" x="4541050"/>
            <a:ext cy="2114700" cx="3115799"/>
          </a:xfrm>
          <a:prstGeom prst="roundRect">
            <a:avLst>
              <a:gd fmla="val 16667"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sz="2500" lang="en"/>
              <a:t>What are your favorite memories that revolved around the dinner table?</a:t>
            </a:r>
          </a:p>
        </p:txBody>
      </p:sp>
      <p:pic>
        <p:nvPicPr>
          <p:cNvPr id="120" name="Shape 120"/>
          <p:cNvPicPr preferRelativeResize="0"/>
          <p:nvPr/>
        </p:nvPicPr>
        <p:blipFill>
          <a:blip r:embed="rId3">
            <a:alphaModFix/>
          </a:blip>
          <a:stretch>
            <a:fillRect/>
          </a:stretch>
        </p:blipFill>
        <p:spPr>
          <a:xfrm>
            <a:off y="1781249" x="6846925"/>
            <a:ext cy="1686124" cx="1686124"/>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8" fill="hold" presetSubtype="0" presetClass="emph" nodeType="clickEffect">
                                  <p:stCondLst>
                                    <p:cond delay="0"/>
                                  </p:stCondLst>
                                  <p:childTnLst>
                                    <p:animRot by="-21600000">
                                      <p:cBhvr>
                                        <p:cTn dur="1000" fill="hold"/>
                                        <p:tgtEl>
                                          <p:spTgt spid="118"/>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20"/>
                                        </p:tgtEl>
                                        <p:attrNameLst>
                                          <p:attrName>style.visibility</p:attrName>
                                        </p:attrNameLst>
                                      </p:cBhvr>
                                      <p:to>
                                        <p:strVal val="visible"/>
                                      </p:to>
                                    </p:set>
                                    <p:animEffect transition="in" filter="fade">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y="0" x="0"/>
          <a:ext cy="0" cx="0"/>
          <a:chOff y="0" x="0"/>
          <a:chExt cy="0" cx="0"/>
        </a:xfrm>
      </p:grpSpPr>
      <p:sp>
        <p:nvSpPr>
          <p:cNvPr id="125" name="Shape 125"/>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Anecdote or Scene</a:t>
            </a:r>
          </a:p>
        </p:txBody>
      </p:sp>
      <p:sp>
        <p:nvSpPr>
          <p:cNvPr id="126" name="Shape 126"/>
          <p:cNvSpPr txBox="1"/>
          <p:nvPr>
            <p:ph idx="1" type="body"/>
          </p:nvPr>
        </p:nvSpPr>
        <p:spPr>
          <a:xfrm>
            <a:off y="1278518" x="457200"/>
            <a:ext cy="856800" cx="8229600"/>
          </a:xfrm>
          <a:prstGeom prst="rect">
            <a:avLst/>
          </a:prstGeom>
        </p:spPr>
        <p:txBody>
          <a:bodyPr bIns="91425" rIns="91425" lIns="91425" tIns="91425" anchor="t" anchorCtr="0">
            <a:noAutofit/>
          </a:bodyPr>
          <a:lstStyle/>
          <a:p>
            <a:pPr>
              <a:spcBef>
                <a:spcPts val="0"/>
              </a:spcBef>
              <a:buNone/>
            </a:pPr>
            <a:r>
              <a:rPr sz="2500" lang="en"/>
              <a:t>Anecdote is a humorous story or retelling of an event, whereas a scene is a description that puts the reader someone. </a:t>
            </a:r>
          </a:p>
        </p:txBody>
      </p:sp>
      <p:sp>
        <p:nvSpPr>
          <p:cNvPr id="127" name="Shape 127"/>
          <p:cNvSpPr/>
          <p:nvPr/>
        </p:nvSpPr>
        <p:spPr>
          <a:xfrm>
            <a:off y="2695950" x="468100"/>
            <a:ext cy="2276100" cx="3274200"/>
          </a:xfrm>
          <a:prstGeom prst="roundRect">
            <a:avLst>
              <a:gd fmla="val 16667"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indent="457200">
              <a:spcBef>
                <a:spcPts val="0"/>
              </a:spcBef>
              <a:buNone/>
            </a:pPr>
            <a:r>
              <a:rPr sz="2000" lang="en"/>
              <a:t>In high school, I burned my first pork chop in the microwave and it was only a few weeks ago, during Thanksgiving, that I started the oven on fire. </a:t>
            </a:r>
          </a:p>
        </p:txBody>
      </p:sp>
      <p:sp>
        <p:nvSpPr>
          <p:cNvPr id="128" name="Shape 128"/>
          <p:cNvSpPr/>
          <p:nvPr/>
        </p:nvSpPr>
        <p:spPr>
          <a:xfrm>
            <a:off y="2695950" x="4261475"/>
            <a:ext cy="2276100" cx="4112700"/>
          </a:xfrm>
          <a:prstGeom prst="roundRect">
            <a:avLst>
              <a:gd fmla="val 16667"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indent="457200">
              <a:spcBef>
                <a:spcPts val="0"/>
              </a:spcBef>
              <a:buNone/>
            </a:pPr>
            <a:r>
              <a:rPr sz="2000" lang="en"/>
              <a:t>White flour dusted across the kitchen floor, sticky clumps of sugar cemented to the counter, and the faint smell of chocolate chip cookies rising out of the oven. This the setting we all can enjoy.</a:t>
            </a:r>
          </a:p>
        </p:txBody>
      </p:sp>
      <p:sp>
        <p:nvSpPr>
          <p:cNvPr id="129" name="Shape 129"/>
          <p:cNvSpPr/>
          <p:nvPr/>
        </p:nvSpPr>
        <p:spPr>
          <a:xfrm rot="-1549355">
            <a:off y="3350265" x="591235"/>
            <a:ext cy="941091" cx="2717118"/>
          </a:xfrm>
          <a:prstGeom prst="rect">
            <a:avLst/>
          </a:prstGeom>
        </p:spPr>
        <p:txBody>
          <a:bodyPr>
            <a:prstTxWarp prst="textPlain"/>
          </a:bodyPr>
          <a:lstStyle/>
          <a:p>
            <a:pPr algn="ctr"/>
            <a:r>
              <a:rPr b="0" i="0">
                <a:ln w="19050" cap="flat">
                  <a:solidFill>
                    <a:schemeClr val="dk2"/>
                  </a:solidFill>
                  <a:prstDash val="solid"/>
                  <a:round/>
                  <a:headEnd w="med" len="med" type="none"/>
                  <a:tailEnd w="med" len="med" type="none"/>
                </a:ln>
                <a:solidFill>
                  <a:schemeClr val="accent2"/>
                </a:solidFill>
                <a:latin typeface="Arial"/>
              </a:rPr>
              <a:t>Anecdote</a:t>
            </a:r>
          </a:p>
        </p:txBody>
      </p:sp>
      <p:sp>
        <p:nvSpPr>
          <p:cNvPr id="130" name="Shape 130"/>
          <p:cNvSpPr/>
          <p:nvPr/>
        </p:nvSpPr>
        <p:spPr>
          <a:xfrm rot="-1548711">
            <a:off y="3057215" x="5167188"/>
            <a:ext cy="1107728" cx="2336224"/>
          </a:xfrm>
          <a:prstGeom prst="rect">
            <a:avLst/>
          </a:prstGeom>
        </p:spPr>
        <p:txBody>
          <a:bodyPr>
            <a:prstTxWarp prst="textPlain"/>
          </a:bodyPr>
          <a:lstStyle/>
          <a:p>
            <a:pPr algn="ctr"/>
            <a:r>
              <a:rPr b="0" i="0">
                <a:ln w="19050" cap="flat">
                  <a:solidFill>
                    <a:schemeClr val="dk2"/>
                  </a:solidFill>
                  <a:prstDash val="solid"/>
                  <a:round/>
                  <a:headEnd w="med" len="med" type="none"/>
                  <a:tailEnd w="med" len="med" type="none"/>
                </a:ln>
                <a:solidFill>
                  <a:schemeClr val="accent2"/>
                </a:solidFill>
                <a:latin typeface="Arial"/>
              </a:rPr>
              <a:t>Scene</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3" fill="hold" presetSubtype="16" presetClass="entr" nodeType="clickEffect">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1000"/>
                                        <p:tgtEl>
                                          <p:spTgt spid="129"/>
                                        </p:tgtEl>
                                        <p:attrNameLst>
                                          <p:attrName>ppt_w</p:attrName>
                                        </p:attrNameLst>
                                      </p:cBhvr>
                                      <p:tavLst>
                                        <p:tav tm="0" fmla="">
                                          <p:val>
                                            <p:strVal val="0"/>
                                          </p:val>
                                        </p:tav>
                                        <p:tav tm="100000" fmla="">
                                          <p:val>
                                            <p:strVal val="#ppt_w"/>
                                          </p:val>
                                        </p:tav>
                                      </p:tavLst>
                                    </p:anim>
                                    <p:anim calcmode="lin" valueType="num">
                                      <p:cBhvr additive="base">
                                        <p:cTn dur="1000"/>
                                        <p:tgtEl>
                                          <p:spTgt spid="129"/>
                                        </p:tgtEl>
                                        <p:attrNameLst>
                                          <p:attrName>ppt_h</p:attrName>
                                        </p:attrNameLst>
                                      </p:cBhvr>
                                      <p:tavLst>
                                        <p:tav tm="0" fmla="">
                                          <p:val>
                                            <p:strVal val="0"/>
                                          </p:val>
                                        </p:tav>
                                        <p:tav tm="100000" fmla="">
                                          <p:val>
                                            <p:strVal val="#ppt_h"/>
                                          </p:val>
                                        </p:tav>
                                      </p:tavLst>
                                    </p:anim>
                                  </p:childTnLst>
                                </p:cTn>
                              </p:par>
                            </p:childTnLst>
                          </p:cTn>
                        </p:par>
                      </p:childTnLst>
                    </p:cTn>
                  </p:par>
                  <p:par>
                    <p:cTn fill="hold">
                      <p:stCondLst>
                        <p:cond delay="indefinite"/>
                      </p:stCondLst>
                      <p:childTnLst>
                        <p:par>
                          <p:cTn fill="hold">
                            <p:stCondLst>
                              <p:cond delay="0"/>
                            </p:stCondLst>
                            <p:childTnLst>
                              <p:par>
                                <p:cTn presetID="23" fill="hold" presetSubtype="16" presetClass="entr" nodeType="clickEffect">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1000"/>
                                        <p:tgtEl>
                                          <p:spTgt spid="130"/>
                                        </p:tgtEl>
                                        <p:attrNameLst>
                                          <p:attrName>ppt_w</p:attrName>
                                        </p:attrNameLst>
                                      </p:cBhvr>
                                      <p:tavLst>
                                        <p:tav tm="0" fmla="">
                                          <p:val>
                                            <p:strVal val="0"/>
                                          </p:val>
                                        </p:tav>
                                        <p:tav tm="100000" fmla="">
                                          <p:val>
                                            <p:strVal val="#ppt_w"/>
                                          </p:val>
                                        </p:tav>
                                      </p:tavLst>
                                    </p:anim>
                                    <p:anim calcmode="lin" valueType="num">
                                      <p:cBhvr additive="base">
                                        <p:cTn dur="1000"/>
                                        <p:tgtEl>
                                          <p:spTgt spid="130"/>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y="0" x="0"/>
          <a:ext cy="0" cx="0"/>
          <a:chOff y="0" x="0"/>
          <a:chExt cy="0" cx="0"/>
        </a:xfrm>
      </p:grpSpPr>
      <p:sp>
        <p:nvSpPr>
          <p:cNvPr id="135" name="Shape 135"/>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Quote:</a:t>
            </a:r>
          </a:p>
        </p:txBody>
      </p:sp>
      <p:sp>
        <p:nvSpPr>
          <p:cNvPr id="136" name="Shape 136"/>
          <p:cNvSpPr txBox="1"/>
          <p:nvPr>
            <p:ph idx="1" type="body"/>
          </p:nvPr>
        </p:nvSpPr>
        <p:spPr>
          <a:xfrm>
            <a:off y="1278518" x="228600"/>
            <a:ext cy="1166100" cx="8229600"/>
          </a:xfrm>
          <a:prstGeom prst="rect">
            <a:avLst/>
          </a:prstGeom>
        </p:spPr>
        <p:txBody>
          <a:bodyPr bIns="91425" rIns="91425" lIns="91425" tIns="91425" anchor="t" anchorCtr="0">
            <a:noAutofit/>
          </a:bodyPr>
          <a:lstStyle/>
          <a:p>
            <a:pPr>
              <a:spcBef>
                <a:spcPts val="0"/>
              </a:spcBef>
              <a:buNone/>
            </a:pPr>
            <a:r>
              <a:rPr sz="2000" lang="en"/>
              <a:t>When using a quote, it is important to choose one that is specific to your subject. You also need to explain the quote and connect it to your essay. Don’t just put it there and then move on. Which quote below would work best for my article about </a:t>
            </a:r>
            <a:r>
              <a:rPr u="sng" b="1" sz="2000" lang="en"/>
              <a:t>how</a:t>
            </a:r>
            <a:r>
              <a:rPr sz="2000" lang="en"/>
              <a:t> to cook. </a:t>
            </a:r>
          </a:p>
        </p:txBody>
      </p:sp>
      <p:pic>
        <p:nvPicPr>
          <p:cNvPr id="137" name="Shape 137"/>
          <p:cNvPicPr preferRelativeResize="0"/>
          <p:nvPr/>
        </p:nvPicPr>
        <p:blipFill>
          <a:blip r:embed="rId3">
            <a:alphaModFix/>
          </a:blip>
          <a:stretch>
            <a:fillRect/>
          </a:stretch>
        </p:blipFill>
        <p:spPr>
          <a:xfrm>
            <a:off y="2714250" x="342075"/>
            <a:ext cy="2236074" cx="2916400"/>
          </a:xfrm>
          <a:prstGeom prst="rect">
            <a:avLst/>
          </a:prstGeom>
          <a:noFill/>
          <a:ln>
            <a:noFill/>
          </a:ln>
        </p:spPr>
      </p:pic>
      <p:pic>
        <p:nvPicPr>
          <p:cNvPr id="138" name="Shape 138"/>
          <p:cNvPicPr preferRelativeResize="0"/>
          <p:nvPr/>
        </p:nvPicPr>
        <p:blipFill>
          <a:blip r:embed="rId4">
            <a:alphaModFix/>
          </a:blip>
          <a:stretch>
            <a:fillRect/>
          </a:stretch>
        </p:blipFill>
        <p:spPr>
          <a:xfrm>
            <a:off y="2714250" x="3933300"/>
            <a:ext cy="2276850" cx="4652350"/>
          </a:xfrm>
          <a:prstGeom prst="rect">
            <a:avLst/>
          </a:prstGeom>
          <a:noFill/>
          <a:ln>
            <a:noFill/>
          </a:ln>
        </p:spPr>
      </p:pic>
      <p:pic>
        <p:nvPicPr>
          <p:cNvPr id="139" name="Shape 139"/>
          <p:cNvPicPr preferRelativeResize="0"/>
          <p:nvPr/>
        </p:nvPicPr>
        <p:blipFill>
          <a:blip r:embed="rId5">
            <a:alphaModFix/>
          </a:blip>
          <a:stretch>
            <a:fillRect/>
          </a:stretch>
        </p:blipFill>
        <p:spPr>
          <a:xfrm>
            <a:off y="3533850" x="7304125"/>
            <a:ext cy="1686124" cx="1686124"/>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39"/>
                                        </p:tgtEl>
                                        <p:attrNameLst>
                                          <p:attrName>style.visibility</p:attrName>
                                        </p:attrNameLst>
                                      </p:cBhvr>
                                      <p:to>
                                        <p:strVal val="visible"/>
                                      </p:to>
                                    </p:set>
                                    <p:animEffect transition="in" filter="fade">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y="0" x="0"/>
          <a:ext cy="0" cx="0"/>
          <a:chOff y="0" x="0"/>
          <a:chExt cy="0" cx="0"/>
        </a:xfrm>
      </p:grpSpPr>
      <p:sp>
        <p:nvSpPr>
          <p:cNvPr id="144" name="Shape 144"/>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Fact or Statistic:</a:t>
            </a:r>
          </a:p>
        </p:txBody>
      </p:sp>
      <p:sp>
        <p:nvSpPr>
          <p:cNvPr id="145" name="Shape 145"/>
          <p:cNvSpPr txBox="1"/>
          <p:nvPr>
            <p:ph idx="1" type="body"/>
          </p:nvPr>
        </p:nvSpPr>
        <p:spPr>
          <a:xfrm>
            <a:off y="1278518" x="457200"/>
            <a:ext cy="1096199" cx="8229600"/>
          </a:xfrm>
          <a:prstGeom prst="rect">
            <a:avLst/>
          </a:prstGeom>
        </p:spPr>
        <p:txBody>
          <a:bodyPr bIns="91425" rIns="91425" lIns="91425" tIns="91425" anchor="t" anchorCtr="0">
            <a:noAutofit/>
          </a:bodyPr>
          <a:lstStyle/>
          <a:p>
            <a:pPr>
              <a:spcBef>
                <a:spcPts val="0"/>
              </a:spcBef>
              <a:buNone/>
            </a:pPr>
            <a:r>
              <a:rPr sz="2000" lang="en"/>
              <a:t>When choosing a fact or statistic, think about your reaction to it. Are you surprised by the fact? If not, it may not be the best choice. Choose a fact or statistic that makes your reader say, “REALLY?” or “Wow, I had no idea!”</a:t>
            </a:r>
          </a:p>
        </p:txBody>
      </p:sp>
      <p:sp>
        <p:nvSpPr>
          <p:cNvPr id="146" name="Shape 146"/>
          <p:cNvSpPr/>
          <p:nvPr/>
        </p:nvSpPr>
        <p:spPr>
          <a:xfrm>
            <a:off y="2684275" x="508025"/>
            <a:ext cy="2286000" cx="3523800"/>
          </a:xfrm>
          <a:prstGeom prst="roundRect">
            <a:avLst>
              <a:gd fmla="val 16667"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rPr sz="2000" lang="en"/>
              <a:t>In the seventies, just over twenty-five percent of Americans’ meals were eaten outside the home. By 2012, this number rose to over forty percent (USDA). </a:t>
            </a:r>
          </a:p>
        </p:txBody>
      </p:sp>
      <p:sp>
        <p:nvSpPr>
          <p:cNvPr id="147" name="Shape 147"/>
          <p:cNvSpPr/>
          <p:nvPr/>
        </p:nvSpPr>
        <p:spPr>
          <a:xfrm>
            <a:off y="2668000" x="4521025"/>
            <a:ext cy="2286000" cx="3653700"/>
          </a:xfrm>
          <a:prstGeom prst="roundRect">
            <a:avLst>
              <a:gd fmla="val 16667"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rPr sz="2000" lang="en"/>
              <a:t>Studies have shown that individuals that eat out often are more likely to be overweight (USDA).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y="0" x="0"/>
          <a:ext cy="0" cx="0"/>
          <a:chOff y="0" x="0"/>
          <a:chExt cy="0" cx="0"/>
        </a:xfrm>
      </p:grpSpPr>
      <p:sp>
        <p:nvSpPr>
          <p:cNvPr id="152" name="Shape 152"/>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Background</a:t>
            </a:r>
          </a:p>
        </p:txBody>
      </p:sp>
      <p:sp>
        <p:nvSpPr>
          <p:cNvPr id="153" name="Shape 153"/>
          <p:cNvSpPr txBox="1"/>
          <p:nvPr>
            <p:ph idx="1" type="body"/>
          </p:nvPr>
        </p:nvSpPr>
        <p:spPr>
          <a:xfrm>
            <a:off y="1202325" x="178600"/>
            <a:ext cy="1216200" cx="8508300"/>
          </a:xfrm>
          <a:prstGeom prst="rect">
            <a:avLst/>
          </a:prstGeom>
        </p:spPr>
        <p:txBody>
          <a:bodyPr bIns="91425" rIns="91425" lIns="91425" tIns="91425" anchor="t" anchorCtr="0">
            <a:noAutofit/>
          </a:bodyPr>
          <a:lstStyle/>
          <a:p>
            <a:pPr>
              <a:spcBef>
                <a:spcPts val="0"/>
              </a:spcBef>
              <a:buNone/>
            </a:pPr>
            <a:r>
              <a:rPr sz="2000" lang="en"/>
              <a:t>Provide some explanation of your hook and connect it to what is to come in your article/essay. Sort of like a summary, the background may highlight some important ideas that the essay will cover. It also conveys a purpose for the piece of writing. </a:t>
            </a:r>
          </a:p>
        </p:txBody>
      </p:sp>
      <p:sp>
        <p:nvSpPr>
          <p:cNvPr id="154" name="Shape 154"/>
          <p:cNvSpPr/>
          <p:nvPr/>
        </p:nvSpPr>
        <p:spPr>
          <a:xfrm>
            <a:off y="2798750" x="304725"/>
            <a:ext cy="1926599" cx="8155800"/>
          </a:xfrm>
          <a:prstGeom prst="roundRect">
            <a:avLst>
              <a:gd fmla="val 16667"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rPr sz="2000" lang="en">
                <a:solidFill>
                  <a:schemeClr val="accent2"/>
                </a:solidFill>
              </a:rPr>
              <a:t>This fact may startle some restaurant lovers and it may inspire some to even consider cooking more at home. Several people eat out because they don’t enjoy cooking or feel that they cannot do it well. However, it is possible to cook well with a stocked kitchen and a little know how.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y="0" x="0"/>
          <a:ext cy="0" cx="0"/>
          <a:chOff y="0" x="0"/>
          <a:chExt cy="0" cx="0"/>
        </a:xfrm>
      </p:grpSpPr>
      <p:sp>
        <p:nvSpPr>
          <p:cNvPr id="159" name="Shape 159"/>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Put it all together:</a:t>
            </a:r>
          </a:p>
        </p:txBody>
      </p:sp>
      <p:sp>
        <p:nvSpPr>
          <p:cNvPr id="160" name="Shape 160"/>
          <p:cNvSpPr/>
          <p:nvPr/>
        </p:nvSpPr>
        <p:spPr>
          <a:xfrm>
            <a:off y="2075350" x="228525"/>
            <a:ext cy="2955000" cx="8625000"/>
          </a:xfrm>
          <a:prstGeom prst="roundRect">
            <a:avLst>
              <a:gd fmla="val 16667"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rPr sz="2300" lang="en">
                <a:solidFill>
                  <a:schemeClr val="accent1"/>
                </a:solidFill>
              </a:rPr>
              <a:t>Studies have shown that individuals that eat out often are more likely to be overweight (USDA).</a:t>
            </a:r>
            <a:r>
              <a:rPr sz="2300" lang="en">
                <a:solidFill>
                  <a:schemeClr val="accent3"/>
                </a:solidFill>
              </a:rPr>
              <a:t> </a:t>
            </a:r>
            <a:r>
              <a:rPr sz="2300" lang="en">
                <a:solidFill>
                  <a:schemeClr val="accent2"/>
                </a:solidFill>
              </a:rPr>
              <a:t>This fact may startle some restaurant lovers and it may inspire some to even consider cooking more at home. Several people eat out because they don’t enjoy cooking or feel that they cannot do it well. However, it is possible to cook well with a stocked kitchen and a little know how. </a:t>
            </a:r>
            <a:r>
              <a:rPr sz="2300" lang="en">
                <a:solidFill>
                  <a:schemeClr val="accent4"/>
                </a:solidFill>
              </a:rPr>
              <a:t>Though cooking is challenging, anyone can do it with planning, preparation and creativity. </a:t>
            </a:r>
          </a:p>
        </p:txBody>
      </p:sp>
      <p:sp>
        <p:nvSpPr>
          <p:cNvPr id="161" name="Shape 161"/>
          <p:cNvSpPr txBox="1"/>
          <p:nvPr/>
        </p:nvSpPr>
        <p:spPr>
          <a:xfrm>
            <a:off y="1346625" x="368275"/>
            <a:ext cy="608999" cx="8015999"/>
          </a:xfrm>
          <a:prstGeom prst="rect">
            <a:avLst/>
          </a:prstGeom>
          <a:noFill/>
          <a:ln>
            <a:noFill/>
          </a:ln>
        </p:spPr>
        <p:txBody>
          <a:bodyPr bIns="91425" rIns="91425" lIns="91425" tIns="91425" anchor="t" anchorCtr="0">
            <a:noAutofit/>
          </a:bodyPr>
          <a:lstStyle/>
          <a:p>
            <a:pPr algn="ctr">
              <a:spcBef>
                <a:spcPts val="0"/>
              </a:spcBef>
              <a:buNone/>
            </a:pPr>
            <a:r>
              <a:rPr b="1" sz="3000" lang="en">
                <a:solidFill>
                  <a:schemeClr val="accent1"/>
                </a:solidFill>
              </a:rPr>
              <a:t>Hook</a:t>
            </a:r>
            <a:r>
              <a:rPr b="1" sz="3000" lang="en"/>
              <a:t>	→    </a:t>
            </a:r>
            <a:r>
              <a:rPr b="1" sz="3000" lang="en">
                <a:solidFill>
                  <a:schemeClr val="accent2"/>
                </a:solidFill>
              </a:rPr>
              <a:t>  Background </a:t>
            </a:r>
            <a:r>
              <a:rPr b="1" sz="3000" lang="en"/>
              <a:t>   →       </a:t>
            </a:r>
            <a:r>
              <a:rPr b="1" sz="3000" lang="en">
                <a:solidFill>
                  <a:schemeClr val="accent4"/>
                </a:solidFill>
              </a:rPr>
              <a:t>Thesis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lesson-plan">
  <a:themeElements>
    <a:clrScheme name="Custom 501">
      <a:dk1>
        <a:srgbClr val="000000"/>
      </a:dk1>
      <a:lt1>
        <a:srgbClr val="EFEDE2"/>
      </a:lt1>
      <a:dk2>
        <a:srgbClr val="1F497D"/>
      </a:dk2>
      <a:lt2>
        <a:srgbClr val="FDFFFF"/>
      </a:lt2>
      <a:accent1>
        <a:srgbClr val="4F81BD"/>
      </a:accent1>
      <a:accent2>
        <a:srgbClr val="AB0101"/>
      </a:accent2>
      <a:accent3>
        <a:srgbClr val="86B060"/>
      </a:accent3>
      <a:accent4>
        <a:srgbClr val="7760A0"/>
      </a:accent4>
      <a:accent5>
        <a:srgbClr val="739395"/>
      </a:accent5>
      <a:accent6>
        <a:srgbClr val="968B52"/>
      </a:accent6>
      <a:hlink>
        <a:srgbClr val="336699"/>
      </a:hlink>
      <a:folHlink>
        <a:srgbClr val="969696"/>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